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y="5143500" cx="9144000"/>
  <p:notesSz cx="6858000" cy="9144000"/>
  <p:embeddedFontLst>
    <p:embeddedFont>
      <p:font typeface="Hanken Grotesk"/>
      <p:regular r:id="rId23"/>
      <p:bold r:id="rId24"/>
      <p:italic r:id="rId25"/>
      <p:boldItalic r:id="rId26"/>
    </p:embeddedFont>
    <p:embeddedFont>
      <p:font typeface="Roboto"/>
      <p:regular r:id="rId27"/>
      <p:bold r:id="rId28"/>
      <p:italic r:id="rId29"/>
      <p:boldItalic r:id="rId30"/>
    </p:embeddedFont>
    <p:embeddedFont>
      <p:font typeface="Nunito"/>
      <p:regular r:id="rId31"/>
      <p:bold r:id="rId32"/>
      <p:italic r:id="rId33"/>
      <p:boldItalic r:id="rId34"/>
    </p:embeddedFont>
    <p:embeddedFont>
      <p:font typeface="Poppins"/>
      <p:regular r:id="rId35"/>
      <p:bold r:id="rId36"/>
      <p:italic r:id="rId37"/>
      <p:boldItalic r:id="rId38"/>
    </p:embeddedFont>
    <p:embeddedFont>
      <p:font typeface="Montserrat"/>
      <p:regular r:id="rId39"/>
      <p:bold r:id="rId40"/>
      <p:italic r:id="rId41"/>
      <p:boldItalic r:id="rId42"/>
    </p:embeddedFont>
    <p:embeddedFont>
      <p:font typeface="Inter"/>
      <p:regular r:id="rId43"/>
      <p:bold r:id="rId44"/>
    </p:embeddedFont>
    <p:embeddedFont>
      <p:font typeface="Lato Light"/>
      <p:regular r:id="rId45"/>
      <p:bold r:id="rId46"/>
      <p:italic r:id="rId47"/>
      <p:boldItalic r:id="rId48"/>
    </p:embeddedFont>
    <p:embeddedFont>
      <p:font typeface="Open Sans Medium"/>
      <p:regular r:id="rId49"/>
      <p:bold r:id="rId50"/>
      <p:italic r:id="rId51"/>
      <p:boldItalic r:id="rId52"/>
    </p:embeddedFont>
    <p:embeddedFont>
      <p:font typeface="Inter Medium"/>
      <p:regular r:id="rId53"/>
      <p:bold r:id="rId54"/>
    </p:embeddedFont>
    <p:embeddedFont>
      <p:font typeface="Space Grotesk"/>
      <p:regular r:id="rId55"/>
      <p:bold r:id="rId56"/>
    </p:embeddedFont>
    <p:embeddedFont>
      <p:font typeface="Open Sans"/>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94E5D0-421D-40FB-8360-DFEEE77C6A35}">
  <a:tblStyle styleId="{B894E5D0-421D-40FB-8360-DFEEE77C6A3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42" Type="http://schemas.openxmlformats.org/officeDocument/2006/relationships/font" Target="fonts/Montserrat-boldItalic.fntdata"/><Relationship Id="rId41" Type="http://schemas.openxmlformats.org/officeDocument/2006/relationships/font" Target="fonts/Montserrat-italic.fntdata"/><Relationship Id="rId44" Type="http://schemas.openxmlformats.org/officeDocument/2006/relationships/font" Target="fonts/Inter-bold.fntdata"/><Relationship Id="rId43" Type="http://schemas.openxmlformats.org/officeDocument/2006/relationships/font" Target="fonts/Inter-regular.fntdata"/><Relationship Id="rId46" Type="http://schemas.openxmlformats.org/officeDocument/2006/relationships/font" Target="fonts/LatoLight-bold.fntdata"/><Relationship Id="rId45" Type="http://schemas.openxmlformats.org/officeDocument/2006/relationships/font" Target="fonts/Lato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LatoLight-boldItalic.fntdata"/><Relationship Id="rId47" Type="http://schemas.openxmlformats.org/officeDocument/2006/relationships/font" Target="fonts/LatoLight-italic.fntdata"/><Relationship Id="rId49" Type="http://schemas.openxmlformats.org/officeDocument/2006/relationships/font" Target="fonts/Open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Nunito-regular.fntdata"/><Relationship Id="rId30" Type="http://schemas.openxmlformats.org/officeDocument/2006/relationships/font" Target="fonts/Roboto-boldItalic.fntdata"/><Relationship Id="rId33" Type="http://schemas.openxmlformats.org/officeDocument/2006/relationships/font" Target="fonts/Nunito-italic.fntdata"/><Relationship Id="rId32" Type="http://schemas.openxmlformats.org/officeDocument/2006/relationships/font" Target="fonts/Nunito-bold.fntdata"/><Relationship Id="rId35" Type="http://schemas.openxmlformats.org/officeDocument/2006/relationships/font" Target="fonts/Poppins-regular.fntdata"/><Relationship Id="rId34" Type="http://schemas.openxmlformats.org/officeDocument/2006/relationships/font" Target="fonts/Nunito-boldItalic.fntdata"/><Relationship Id="rId37" Type="http://schemas.openxmlformats.org/officeDocument/2006/relationships/font" Target="fonts/Poppins-italic.fntdata"/><Relationship Id="rId36" Type="http://schemas.openxmlformats.org/officeDocument/2006/relationships/font" Target="fonts/Poppins-bold.fntdata"/><Relationship Id="rId39" Type="http://schemas.openxmlformats.org/officeDocument/2006/relationships/font" Target="fonts/Montserrat-regular.fntdata"/><Relationship Id="rId38" Type="http://schemas.openxmlformats.org/officeDocument/2006/relationships/font" Target="fonts/Poppins-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HankenGrotesk-bold.fntdata"/><Relationship Id="rId23" Type="http://schemas.openxmlformats.org/officeDocument/2006/relationships/font" Target="fonts/HankenGrotesk-regular.fntdata"/><Relationship Id="rId60" Type="http://schemas.openxmlformats.org/officeDocument/2006/relationships/font" Target="fonts/OpenSans-boldItalic.fntdata"/><Relationship Id="rId26" Type="http://schemas.openxmlformats.org/officeDocument/2006/relationships/font" Target="fonts/HankenGrotesk-boldItalic.fntdata"/><Relationship Id="rId25" Type="http://schemas.openxmlformats.org/officeDocument/2006/relationships/font" Target="fonts/HankenGrotesk-italic.fntdata"/><Relationship Id="rId28" Type="http://schemas.openxmlformats.org/officeDocument/2006/relationships/font" Target="fonts/Roboto-bold.fntdata"/><Relationship Id="rId27" Type="http://schemas.openxmlformats.org/officeDocument/2006/relationships/font" Target="fonts/Roboto-regular.fntdata"/><Relationship Id="rId29" Type="http://schemas.openxmlformats.org/officeDocument/2006/relationships/font" Target="fonts/Roboto-italic.fntdata"/><Relationship Id="rId51" Type="http://schemas.openxmlformats.org/officeDocument/2006/relationships/font" Target="fonts/OpenSansMedium-italic.fntdata"/><Relationship Id="rId50" Type="http://schemas.openxmlformats.org/officeDocument/2006/relationships/font" Target="fonts/OpenSansMedium-bold.fntdata"/><Relationship Id="rId53" Type="http://schemas.openxmlformats.org/officeDocument/2006/relationships/font" Target="fonts/InterMedium-regular.fntdata"/><Relationship Id="rId52" Type="http://schemas.openxmlformats.org/officeDocument/2006/relationships/font" Target="fonts/OpenSansMedium-boldItalic.fntdata"/><Relationship Id="rId11" Type="http://schemas.openxmlformats.org/officeDocument/2006/relationships/slide" Target="slides/slide4.xml"/><Relationship Id="rId55" Type="http://schemas.openxmlformats.org/officeDocument/2006/relationships/font" Target="fonts/SpaceGrotesk-regular.fntdata"/><Relationship Id="rId10" Type="http://schemas.openxmlformats.org/officeDocument/2006/relationships/slide" Target="slides/slide3.xml"/><Relationship Id="rId54" Type="http://schemas.openxmlformats.org/officeDocument/2006/relationships/font" Target="fonts/InterMedium-bold.fntdata"/><Relationship Id="rId13" Type="http://schemas.openxmlformats.org/officeDocument/2006/relationships/slide" Target="slides/slide6.xml"/><Relationship Id="rId57" Type="http://schemas.openxmlformats.org/officeDocument/2006/relationships/font" Target="fonts/OpenSans-regular.fntdata"/><Relationship Id="rId12" Type="http://schemas.openxmlformats.org/officeDocument/2006/relationships/slide" Target="slides/slide5.xml"/><Relationship Id="rId56" Type="http://schemas.openxmlformats.org/officeDocument/2006/relationships/font" Target="fonts/SpaceGrotesk-bold.fntdata"/><Relationship Id="rId15" Type="http://schemas.openxmlformats.org/officeDocument/2006/relationships/slide" Target="slides/slide8.xml"/><Relationship Id="rId59" Type="http://schemas.openxmlformats.org/officeDocument/2006/relationships/font" Target="fonts/OpenSans-italic.fntdata"/><Relationship Id="rId14" Type="http://schemas.openxmlformats.org/officeDocument/2006/relationships/slide" Target="slides/slide7.xml"/><Relationship Id="rId58" Type="http://schemas.openxmlformats.org/officeDocument/2006/relationships/font" Target="fonts/OpenSans-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SLIDES_API205252338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SLIDES_API205252338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6f452eb8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6f452eb8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paper analyzes the storage and recall of factual associations in autoregressive transformer language models, finding evidence that these associations correspond to localized, directly-editable computations. The paper reveals a distinct set of steps in middle-layer feed-forward modules that mediate factual predictions while processing subject tokens. To test this hypothesis that these computations correspond to factual association recall, the authors modify feedforward weights to update specific factual associations using Rank-One Model Editing (ROME). ROME is effective on a standard zero-shot relation extraction (zsRE) model-editing task. The paper results confirm an important role for mid-layer feed-forward modules in storing factual associations and suggest that direct manipulation of computational mechanisms may be a feasible approach for model editing.</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6f452eb81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6f452eb81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paper analyzes the storage and recall of factual associations in autoregressive transformer language models, finding evidence that these associations correspond to localized, directly-editable computations. The paper reveals a distinct set of steps in middle-layer feed-forward modules that mediate factual predictions while processing subject tokens. To test this hypothesis that these computations correspond to factual association recall, the authors modify feedforward weights to update specific factual associations using Rank-One Model Editing (ROME). ROME is effective on a standard zero-shot relation extraction (zsRE) model-editing task. The paper results confirm an important role for mid-layer feed-forward modules in storing factual associations and suggest that direct manipulation of computational mechanisms may be a feasible approach for model editing.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SLIDES_API205252338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SLIDES_API205252338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6f452eb81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6f452eb81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e91dc8fe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e91dc8fe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SLIDES_API205252338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SLIDES_API205252338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4a91d365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c4a91d365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134D57"/>
              </a:buClr>
              <a:buSzPts val="1100"/>
              <a:buFont typeface="Open Sans Medium"/>
              <a:buAutoNum type="arabicPeriod"/>
            </a:pPr>
            <a:r>
              <a:rPr lang="en">
                <a:solidFill>
                  <a:srgbClr val="134D57"/>
                </a:solidFill>
                <a:latin typeface="Open Sans Medium"/>
                <a:ea typeface="Open Sans Medium"/>
                <a:cs typeface="Open Sans Medium"/>
                <a:sym typeface="Open Sans Medium"/>
              </a:rPr>
              <a:t>LLMs have shown extraordinary capabilities in understanding and generating text that closely mirrors human communication. However, a primary limitation lies in the significant computational demands during training, arising from their extensive parameterization.</a:t>
            </a:r>
            <a:endParaRPr>
              <a:solidFill>
                <a:srgbClr val="134D57"/>
              </a:solidFill>
              <a:latin typeface="Open Sans Medium"/>
              <a:ea typeface="Open Sans Medium"/>
              <a:cs typeface="Open Sans Medium"/>
              <a:sym typeface="Open Sans Medium"/>
            </a:endParaRPr>
          </a:p>
          <a:p>
            <a:pPr indent="0" lvl="0" marL="457200" rtl="0" algn="l">
              <a:spcBef>
                <a:spcPts val="0"/>
              </a:spcBef>
              <a:spcAft>
                <a:spcPts val="0"/>
              </a:spcAft>
              <a:buNone/>
            </a:pPr>
            <a:r>
              <a:rPr lang="en">
                <a:solidFill>
                  <a:srgbClr val="134D57"/>
                </a:solidFill>
                <a:latin typeface="Open Sans Medium"/>
                <a:ea typeface="Open Sans Medium"/>
                <a:cs typeface="Open Sans Medium"/>
                <a:sym typeface="Open Sans Medium"/>
              </a:rPr>
              <a:t>But</a:t>
            </a:r>
            <a:endParaRPr>
              <a:solidFill>
                <a:srgbClr val="134D57"/>
              </a:solidFill>
              <a:latin typeface="Open Sans Medium"/>
              <a:ea typeface="Open Sans Medium"/>
              <a:cs typeface="Open Sans Medium"/>
              <a:sym typeface="Open Sans Medium"/>
            </a:endParaRPr>
          </a:p>
          <a:p>
            <a:pPr indent="-298450" lvl="0" marL="457200" rtl="0" algn="l">
              <a:spcBef>
                <a:spcPts val="0"/>
              </a:spcBef>
              <a:spcAft>
                <a:spcPts val="0"/>
              </a:spcAft>
              <a:buClr>
                <a:srgbClr val="134D57"/>
              </a:buClr>
              <a:buSzPts val="1100"/>
              <a:buFont typeface="Open Sans Medium"/>
              <a:buAutoNum type="arabicPeriod"/>
            </a:pPr>
            <a:r>
              <a:rPr lang="en">
                <a:solidFill>
                  <a:srgbClr val="134D57"/>
                </a:solidFill>
                <a:latin typeface="Open Sans Medium"/>
                <a:ea typeface="Open Sans Medium"/>
                <a:cs typeface="Open Sans Medium"/>
                <a:sym typeface="Open Sans Medium"/>
              </a:rPr>
              <a:t>The main challenge is that the world is dynamic in nature which necessitates frequent updates to LLMs to correct outdated information or integrate new knowledge, thereby ensuring their continued relevance. Note that many applications demand continual model adjustments post-training to address deficiencies or undesirable behaviors. </a:t>
            </a:r>
            <a:endParaRPr>
              <a:solidFill>
                <a:srgbClr val="134D57"/>
              </a:solidFill>
              <a:latin typeface="Open Sans Medium"/>
              <a:ea typeface="Open Sans Medium"/>
              <a:cs typeface="Open Sans Medium"/>
              <a:sym typeface="Open Sans Medium"/>
            </a:endParaRPr>
          </a:p>
          <a:p>
            <a:pPr indent="-298450" lvl="0" marL="457200" rtl="0" algn="l">
              <a:spcBef>
                <a:spcPts val="0"/>
              </a:spcBef>
              <a:spcAft>
                <a:spcPts val="0"/>
              </a:spcAft>
              <a:buClr>
                <a:srgbClr val="134D57"/>
              </a:buClr>
              <a:buSzPts val="1100"/>
              <a:buFont typeface="Open Sans Medium"/>
              <a:buAutoNum type="arabicPeriod"/>
            </a:pPr>
            <a:r>
              <a:rPr lang="en">
                <a:solidFill>
                  <a:srgbClr val="134D57"/>
                </a:solidFill>
                <a:latin typeface="Open Sans Medium"/>
                <a:ea typeface="Open Sans Medium"/>
                <a:cs typeface="Open Sans Medium"/>
                <a:sym typeface="Open Sans Medium"/>
              </a:rPr>
              <a:t>Knowledge Editing aims to efficiently modify LLMs’ behaviors within specific domains while preserving overall performance across various inputs. Traditional methods encode new knowledge in pre-trained LLMs through methods like direct fine-tuning. But we know that, naively re-training LLMs can be computationally intensive and it also risks degenerating some of the pre-trained knowledge that are irrelevant to the current update that we are trying to do in the model.  So when new tasks are encountered, their performance significantly degrades on older tasks due to catastrophic forgetting. Now, knowledge editing methods try to modify the LLMs to incorporate specific knowledge, without negatively influencing other previous knowledge that the model has.</a:t>
            </a:r>
            <a:endParaRPr>
              <a:solidFill>
                <a:srgbClr val="134D57"/>
              </a:solidFill>
              <a:latin typeface="Open Sans Medium"/>
              <a:ea typeface="Open Sans Medium"/>
              <a:cs typeface="Open Sans Medium"/>
              <a:sym typeface="Open Sans Medium"/>
            </a:endParaRPr>
          </a:p>
          <a:p>
            <a:pPr indent="-298450" lvl="0" marL="457200" rtl="0" algn="l">
              <a:spcBef>
                <a:spcPts val="0"/>
              </a:spcBef>
              <a:spcAft>
                <a:spcPts val="0"/>
              </a:spcAft>
              <a:buClr>
                <a:srgbClr val="134D57"/>
              </a:buClr>
              <a:buSzPts val="1100"/>
              <a:buFont typeface="Open Sans Medium"/>
              <a:buAutoNum type="arabicPeriod"/>
            </a:pPr>
            <a:r>
              <a:rPr lang="en">
                <a:solidFill>
                  <a:srgbClr val="134D57"/>
                </a:solidFill>
                <a:latin typeface="Open Sans Medium"/>
                <a:ea typeface="Open Sans Medium"/>
                <a:cs typeface="Open Sans Medium"/>
                <a:sym typeface="Open Sans Medium"/>
              </a:rPr>
              <a:t>• Resorting to External Knowledge. This kind of approach is similar to the recognition phase in human cognitive processes, which needs to be exposed to the new knowledge within a relevant context, just as people first encounter new information. For example, providing sentences that illustrate a factual update as a demonstration of the model, allowing initial recognition of the knowledge to be edited. </a:t>
            </a:r>
            <a:endParaRPr>
              <a:solidFill>
                <a:srgbClr val="134D57"/>
              </a:solidFill>
              <a:latin typeface="Open Sans Medium"/>
              <a:ea typeface="Open Sans Medium"/>
              <a:cs typeface="Open Sans Medium"/>
              <a:sym typeface="Open Sans Medium"/>
            </a:endParaRPr>
          </a:p>
          <a:p>
            <a:pPr indent="0" lvl="0" marL="457200" rtl="0" algn="l">
              <a:spcBef>
                <a:spcPts val="0"/>
              </a:spcBef>
              <a:spcAft>
                <a:spcPts val="0"/>
              </a:spcAft>
              <a:buNone/>
            </a:pPr>
            <a:r>
              <a:rPr lang="en">
                <a:solidFill>
                  <a:srgbClr val="134D57"/>
                </a:solidFill>
                <a:latin typeface="Open Sans Medium"/>
                <a:ea typeface="Open Sans Medium"/>
                <a:cs typeface="Open Sans Medium"/>
                <a:sym typeface="Open Sans Medium"/>
              </a:rPr>
              <a:t>• Merging Knowledge into the Model. This kind of approach closely resembles the association phrase in human cognitive processes, in which connections are formed between the new knowledge and existing knowledge in the model. Methods would combine or substitute the output or intermediate output with a learned knowledge representation. </a:t>
            </a:r>
            <a:endParaRPr>
              <a:solidFill>
                <a:srgbClr val="134D57"/>
              </a:solidFill>
              <a:latin typeface="Open Sans Medium"/>
              <a:ea typeface="Open Sans Medium"/>
              <a:cs typeface="Open Sans Medium"/>
              <a:sym typeface="Open Sans Medium"/>
            </a:endParaRPr>
          </a:p>
          <a:p>
            <a:pPr indent="0" lvl="0" marL="457200" rtl="0" algn="l">
              <a:spcBef>
                <a:spcPts val="0"/>
              </a:spcBef>
              <a:spcAft>
                <a:spcPts val="0"/>
              </a:spcAft>
              <a:buNone/>
            </a:pPr>
            <a:r>
              <a:rPr lang="en">
                <a:solidFill>
                  <a:srgbClr val="134D57"/>
                </a:solidFill>
                <a:latin typeface="Open Sans Medium"/>
                <a:ea typeface="Open Sans Medium"/>
                <a:cs typeface="Open Sans Medium"/>
                <a:sym typeface="Open Sans Medium"/>
              </a:rPr>
              <a:t>• Editing Intrinsic Knowledge. This approach to knowledge editing is akin to the mastery phase in human cognitive processes. It involves the model fully integrating knowledge into its parameters by modifying the weights and utilizing them reliably. </a:t>
            </a:r>
            <a:endParaRPr>
              <a:solidFill>
                <a:srgbClr val="134D57"/>
              </a:solidFill>
              <a:latin typeface="Open Sans Medium"/>
              <a:ea typeface="Open Sans Medium"/>
              <a:cs typeface="Open Sans Medium"/>
              <a:sym typeface="Open Sans Medium"/>
            </a:endParaRPr>
          </a:p>
          <a:p>
            <a:pPr indent="-298450" lvl="0" marL="457200" rtl="0" algn="l">
              <a:spcBef>
                <a:spcPts val="0"/>
              </a:spcBef>
              <a:spcAft>
                <a:spcPts val="0"/>
              </a:spcAft>
              <a:buClr>
                <a:srgbClr val="134D57"/>
              </a:buClr>
              <a:buSzPts val="1100"/>
              <a:buFont typeface="Open Sans Medium"/>
              <a:buAutoNum type="arabicPeriod"/>
            </a:pPr>
            <a:r>
              <a:t/>
            </a:r>
            <a:endParaRPr>
              <a:solidFill>
                <a:srgbClr val="134D57"/>
              </a:solidFill>
              <a:latin typeface="Open Sans Medium"/>
              <a:ea typeface="Open Sans Medium"/>
              <a:cs typeface="Open Sans Medium"/>
              <a:sym typeface="Open Sans Medium"/>
            </a:endParaRPr>
          </a:p>
          <a:p>
            <a:pPr indent="0" lvl="0" marL="0" rtl="0" algn="l">
              <a:spcBef>
                <a:spcPts val="0"/>
              </a:spcBef>
              <a:spcAft>
                <a:spcPts val="0"/>
              </a:spcAft>
              <a:buNone/>
            </a:pPr>
            <a:r>
              <a:t/>
            </a:r>
            <a:endParaRPr sz="120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sz="120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sz="1200">
              <a:solidFill>
                <a:srgbClr val="ECECEC"/>
              </a:solidFill>
              <a:highlight>
                <a:srgbClr val="212121"/>
              </a:highlight>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c4a91d365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c4a91d365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c4a91d365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c4a91d365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ce91dc8fe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ce91dc8fe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6f2b0cb4a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6f2b0cb4a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6f2e52289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6f2e52289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e91dc8fe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ce91dc8fe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c4e8ecc62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c4e8ecc62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paper</a:t>
            </a:r>
            <a:r>
              <a:rPr lang="en"/>
              <a:t> analyzes the storage and recall of factual associations in autoregressive transformer language models, finding evidence that these associations correspond to localized, directly-editable computations. The paper reveals a distinct set of steps in middle-layer feed-forward modules that mediate factual predictions while processing subject tokens. To test this hypothesis that these computations correspond to factual association recall, the authors modify feedforward weights to update specific factual associations using Rank-One Model Editing (ROME). ROME is effective on a standard zero-shot relation extraction (zsRE) model-editing task. The paper results confirm an important role for mid-layer feed-forward modules in storing factual associations and suggest that direct manipulation of computational mechanisms may be a feasible approach for model editing.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Introduction_Slide_1">
  <p:cSld name="TITLE_2">
    <p:spTree>
      <p:nvGrpSpPr>
        <p:cNvPr id="54" name="Shape 54"/>
        <p:cNvGrpSpPr/>
        <p:nvPr/>
      </p:nvGrpSpPr>
      <p:grpSpPr>
        <a:xfrm>
          <a:off x="0" y="0"/>
          <a:ext cx="0" cy="0"/>
          <a:chOff x="0" y="0"/>
          <a:chExt cx="0" cy="0"/>
        </a:xfrm>
      </p:grpSpPr>
      <p:sp>
        <p:nvSpPr>
          <p:cNvPr id="55" name="Google Shape;55;p14"/>
          <p:cNvSpPr txBox="1"/>
          <p:nvPr>
            <p:ph type="title"/>
          </p:nvPr>
        </p:nvSpPr>
        <p:spPr>
          <a:xfrm>
            <a:off x="732150" y="1432763"/>
            <a:ext cx="7679700" cy="726900"/>
          </a:xfrm>
          <a:prstGeom prst="rect">
            <a:avLst/>
          </a:prstGeom>
        </p:spPr>
        <p:txBody>
          <a:bodyPr anchorCtr="0" anchor="ctr" bIns="91425" lIns="91425" spcFirstLastPara="1" rIns="91425" wrap="square" tIns="91425">
            <a:spAutoFit/>
          </a:bodyPr>
          <a:lstStyle>
            <a:lvl1pPr lvl="0" algn="ctr">
              <a:spcBef>
                <a:spcPts val="0"/>
              </a:spcBef>
              <a:spcAft>
                <a:spcPts val="0"/>
              </a:spcAft>
              <a:buSzPts val="26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56" name="Google Shape;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4"/>
          <p:cNvSpPr txBox="1"/>
          <p:nvPr>
            <p:ph idx="1" type="body"/>
          </p:nvPr>
        </p:nvSpPr>
        <p:spPr>
          <a:xfrm>
            <a:off x="732150" y="2229500"/>
            <a:ext cx="7679700" cy="19596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sz="13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1">
  <p:cSld name="TITLE_1">
    <p:spTree>
      <p:nvGrpSpPr>
        <p:cNvPr id="58" name="Shape 58"/>
        <p:cNvGrpSpPr/>
        <p:nvPr/>
      </p:nvGrpSpPr>
      <p:grpSpPr>
        <a:xfrm>
          <a:off x="0" y="0"/>
          <a:ext cx="0" cy="0"/>
          <a:chOff x="0" y="0"/>
          <a:chExt cx="0" cy="0"/>
        </a:xfrm>
      </p:grpSpPr>
      <p:sp>
        <p:nvSpPr>
          <p:cNvPr id="59" name="Google Shape;59;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15"/>
          <p:cNvSpPr/>
          <p:nvPr>
            <p:ph idx="2" type="pic"/>
          </p:nvPr>
        </p:nvSpPr>
        <p:spPr>
          <a:xfrm>
            <a:off x="5711758" y="0"/>
            <a:ext cx="3432300" cy="5143500"/>
          </a:xfrm>
          <a:prstGeom prst="roundRect">
            <a:avLst>
              <a:gd fmla="val 0" name="adj"/>
            </a:avLst>
          </a:prstGeom>
          <a:noFill/>
          <a:ln>
            <a:noFill/>
          </a:ln>
        </p:spPr>
      </p:sp>
      <p:sp>
        <p:nvSpPr>
          <p:cNvPr id="61" name="Google Shape;61;p15"/>
          <p:cNvSpPr txBox="1"/>
          <p:nvPr>
            <p:ph type="title"/>
          </p:nvPr>
        </p:nvSpPr>
        <p:spPr>
          <a:xfrm>
            <a:off x="632175" y="650250"/>
            <a:ext cx="5046000" cy="726900"/>
          </a:xfrm>
          <a:prstGeom prst="rect">
            <a:avLst/>
          </a:prstGeom>
        </p:spPr>
        <p:txBody>
          <a:bodyPr anchorCtr="0" anchor="ctr"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62" name="Google Shape;62;p15"/>
          <p:cNvSpPr txBox="1"/>
          <p:nvPr>
            <p:ph idx="1" type="subTitle"/>
          </p:nvPr>
        </p:nvSpPr>
        <p:spPr>
          <a:xfrm>
            <a:off x="642700" y="1562500"/>
            <a:ext cx="4337400" cy="1964700"/>
          </a:xfrm>
          <a:prstGeom prst="rect">
            <a:avLst/>
          </a:prstGeom>
        </p:spPr>
        <p:txBody>
          <a:bodyPr anchorCtr="0" anchor="t" bIns="91425" lIns="91425" spcFirstLastPara="1" rIns="91425" wrap="square" tIns="91425">
            <a:normAutofit/>
          </a:bodyPr>
          <a:lstStyle>
            <a:lvl1pPr lvl="0">
              <a:spcBef>
                <a:spcPts val="0"/>
              </a:spcBef>
              <a:spcAft>
                <a:spcPts val="0"/>
              </a:spcAft>
              <a:buSzPts val="1300"/>
              <a:buNone/>
              <a:defRPr sz="13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984">
          <p15:clr>
            <a:srgbClr val="E46962"/>
          </p15:clr>
        </p15:guide>
        <p15:guide id="7" orient="horz" pos="1080">
          <p15:clr>
            <a:srgbClr val="E46962"/>
          </p15:clr>
        </p15:guide>
        <p15:guide id="8" orient="horz" pos="410">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2">
  <p:cSld name="TITLE_1_1">
    <p:spTree>
      <p:nvGrpSpPr>
        <p:cNvPr id="63" name="Shape 63"/>
        <p:cNvGrpSpPr/>
        <p:nvPr/>
      </p:nvGrpSpPr>
      <p:grpSpPr>
        <a:xfrm>
          <a:off x="0" y="0"/>
          <a:ext cx="0" cy="0"/>
          <a:chOff x="0" y="0"/>
          <a:chExt cx="0" cy="0"/>
        </a:xfrm>
      </p:grpSpPr>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16"/>
          <p:cNvSpPr/>
          <p:nvPr>
            <p:ph idx="2" type="pic"/>
          </p:nvPr>
        </p:nvSpPr>
        <p:spPr>
          <a:xfrm>
            <a:off x="0" y="100"/>
            <a:ext cx="3432300" cy="5143500"/>
          </a:xfrm>
          <a:prstGeom prst="roundRect">
            <a:avLst>
              <a:gd fmla="val 0" name="adj"/>
            </a:avLst>
          </a:prstGeom>
          <a:noFill/>
          <a:ln>
            <a:noFill/>
          </a:ln>
        </p:spPr>
      </p:sp>
      <p:sp>
        <p:nvSpPr>
          <p:cNvPr id="66" name="Google Shape;66;p16"/>
          <p:cNvSpPr txBox="1"/>
          <p:nvPr>
            <p:ph idx="1" type="subTitle"/>
          </p:nvPr>
        </p:nvSpPr>
        <p:spPr>
          <a:xfrm>
            <a:off x="4135200" y="1595175"/>
            <a:ext cx="4176600" cy="1964700"/>
          </a:xfrm>
          <a:prstGeom prst="rect">
            <a:avLst/>
          </a:prstGeom>
        </p:spPr>
        <p:txBody>
          <a:bodyPr anchorCtr="0" anchor="t" bIns="91425" lIns="91425" spcFirstLastPara="1" rIns="91425" wrap="square" tIns="91425">
            <a:normAutofit/>
          </a:bodyPr>
          <a:lstStyle>
            <a:lvl1pPr lvl="0">
              <a:spcBef>
                <a:spcPts val="0"/>
              </a:spcBef>
              <a:spcAft>
                <a:spcPts val="0"/>
              </a:spcAft>
              <a:buSzPts val="1300"/>
              <a:buNone/>
              <a:defRPr sz="13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6"/>
          <p:cNvSpPr txBox="1"/>
          <p:nvPr>
            <p:ph type="title"/>
          </p:nvPr>
        </p:nvSpPr>
        <p:spPr>
          <a:xfrm>
            <a:off x="4135200" y="650250"/>
            <a:ext cx="4270500" cy="7269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Tree>
  </p:cSld>
  <p:clrMapOvr>
    <a:masterClrMapping/>
  </p:clrMapOvr>
  <p:extLst>
    <p:ext uri="{DCECCB84-F9BA-43D5-87BE-67443E8EF086}">
      <p15:sldGuideLst>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2_1">
  <p:cSld name="TITLE_1_1_2">
    <p:spTree>
      <p:nvGrpSpPr>
        <p:cNvPr id="68" name="Shape 68"/>
        <p:cNvGrpSpPr/>
        <p:nvPr/>
      </p:nvGrpSpPr>
      <p:grpSpPr>
        <a:xfrm>
          <a:off x="0" y="0"/>
          <a:ext cx="0" cy="0"/>
          <a:chOff x="0" y="0"/>
          <a:chExt cx="0" cy="0"/>
        </a:xfrm>
      </p:grpSpPr>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0" name="Google Shape;70;p17"/>
          <p:cNvSpPr/>
          <p:nvPr>
            <p:ph idx="2" type="pic"/>
          </p:nvPr>
        </p:nvSpPr>
        <p:spPr>
          <a:xfrm>
            <a:off x="0" y="0"/>
            <a:ext cx="3432300" cy="5143500"/>
          </a:xfrm>
          <a:prstGeom prst="roundRect">
            <a:avLst>
              <a:gd fmla="val 0" name="adj"/>
            </a:avLst>
          </a:prstGeom>
          <a:noFill/>
          <a:ln>
            <a:noFill/>
          </a:ln>
        </p:spPr>
      </p:sp>
      <p:sp>
        <p:nvSpPr>
          <p:cNvPr id="71" name="Google Shape;71;p17"/>
          <p:cNvSpPr txBox="1"/>
          <p:nvPr>
            <p:ph type="title"/>
          </p:nvPr>
        </p:nvSpPr>
        <p:spPr>
          <a:xfrm>
            <a:off x="4135200" y="650250"/>
            <a:ext cx="4270500" cy="7269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72" name="Google Shape;72;p17"/>
          <p:cNvSpPr txBox="1"/>
          <p:nvPr/>
        </p:nvSpPr>
        <p:spPr>
          <a:xfrm>
            <a:off x="4135195" y="174107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01</a:t>
            </a:r>
            <a:endParaRPr sz="2000">
              <a:solidFill>
                <a:schemeClr val="accent4"/>
              </a:solidFill>
            </a:endParaRPr>
          </a:p>
        </p:txBody>
      </p:sp>
      <p:sp>
        <p:nvSpPr>
          <p:cNvPr id="73" name="Google Shape;73;p17"/>
          <p:cNvSpPr txBox="1"/>
          <p:nvPr>
            <p:ph idx="1" type="subTitle"/>
          </p:nvPr>
        </p:nvSpPr>
        <p:spPr>
          <a:xfrm>
            <a:off x="4678425" y="16871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74" name="Google Shape;74;p17"/>
          <p:cNvSpPr txBox="1"/>
          <p:nvPr/>
        </p:nvSpPr>
        <p:spPr>
          <a:xfrm>
            <a:off x="4135195" y="2768100"/>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02</a:t>
            </a:r>
            <a:endParaRPr sz="2000">
              <a:solidFill>
                <a:schemeClr val="accent4"/>
              </a:solidFill>
            </a:endParaRPr>
          </a:p>
        </p:txBody>
      </p:sp>
      <p:sp>
        <p:nvSpPr>
          <p:cNvPr id="75" name="Google Shape;75;p17"/>
          <p:cNvSpPr txBox="1"/>
          <p:nvPr>
            <p:ph idx="3" type="subTitle"/>
          </p:nvPr>
        </p:nvSpPr>
        <p:spPr>
          <a:xfrm>
            <a:off x="4678425" y="27263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Tree>
  </p:cSld>
  <p:clrMapOvr>
    <a:masterClrMapping/>
  </p:clrMapOvr>
  <p:extLst>
    <p:ext uri="{DCECCB84-F9BA-43D5-87BE-67443E8EF086}">
      <p15:sldGuideLst>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2_2">
  <p:cSld name="TITLE_1_1_2_1">
    <p:spTree>
      <p:nvGrpSpPr>
        <p:cNvPr id="76" name="Shape 76"/>
        <p:cNvGrpSpPr/>
        <p:nvPr/>
      </p:nvGrpSpPr>
      <p:grpSpPr>
        <a:xfrm>
          <a:off x="0" y="0"/>
          <a:ext cx="0" cy="0"/>
          <a:chOff x="0" y="0"/>
          <a:chExt cx="0" cy="0"/>
        </a:xfrm>
      </p:grpSpPr>
      <p:sp>
        <p:nvSpPr>
          <p:cNvPr id="77" name="Google Shape;77;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8" name="Google Shape;78;p18"/>
          <p:cNvSpPr/>
          <p:nvPr>
            <p:ph idx="2" type="pic"/>
          </p:nvPr>
        </p:nvSpPr>
        <p:spPr>
          <a:xfrm>
            <a:off x="5711663" y="0"/>
            <a:ext cx="3432300" cy="5143500"/>
          </a:xfrm>
          <a:prstGeom prst="roundRect">
            <a:avLst>
              <a:gd fmla="val 0" name="adj"/>
            </a:avLst>
          </a:prstGeom>
          <a:noFill/>
          <a:ln>
            <a:noFill/>
          </a:ln>
        </p:spPr>
      </p:sp>
      <p:sp>
        <p:nvSpPr>
          <p:cNvPr id="79" name="Google Shape;79;p18"/>
          <p:cNvSpPr txBox="1"/>
          <p:nvPr>
            <p:ph type="title"/>
          </p:nvPr>
        </p:nvSpPr>
        <p:spPr>
          <a:xfrm>
            <a:off x="642700" y="650250"/>
            <a:ext cx="4270500" cy="7269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80" name="Google Shape;80;p18"/>
          <p:cNvSpPr txBox="1"/>
          <p:nvPr/>
        </p:nvSpPr>
        <p:spPr>
          <a:xfrm>
            <a:off x="642695" y="174107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01</a:t>
            </a:r>
            <a:endParaRPr sz="2000">
              <a:solidFill>
                <a:schemeClr val="accent4"/>
              </a:solidFill>
            </a:endParaRPr>
          </a:p>
        </p:txBody>
      </p:sp>
      <p:sp>
        <p:nvSpPr>
          <p:cNvPr id="81" name="Google Shape;81;p18"/>
          <p:cNvSpPr txBox="1"/>
          <p:nvPr>
            <p:ph idx="1" type="subTitle"/>
          </p:nvPr>
        </p:nvSpPr>
        <p:spPr>
          <a:xfrm>
            <a:off x="1185925" y="16871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82" name="Google Shape;82;p18"/>
          <p:cNvSpPr txBox="1"/>
          <p:nvPr/>
        </p:nvSpPr>
        <p:spPr>
          <a:xfrm>
            <a:off x="642695" y="2768100"/>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02</a:t>
            </a:r>
            <a:endParaRPr sz="2000">
              <a:solidFill>
                <a:schemeClr val="accent4"/>
              </a:solidFill>
            </a:endParaRPr>
          </a:p>
        </p:txBody>
      </p:sp>
      <p:sp>
        <p:nvSpPr>
          <p:cNvPr id="83" name="Google Shape;83;p18"/>
          <p:cNvSpPr txBox="1"/>
          <p:nvPr>
            <p:ph idx="3" type="subTitle"/>
          </p:nvPr>
        </p:nvSpPr>
        <p:spPr>
          <a:xfrm>
            <a:off x="1185925" y="27263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Tree>
  </p:cSld>
  <p:clrMapOvr>
    <a:masterClrMapping/>
  </p:clrMapOvr>
  <p:extLst>
    <p:ext uri="{DCECCB84-F9BA-43D5-87BE-67443E8EF086}">
      <p15:sldGuideLst>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3_2">
  <p:cSld name="TITLE_1_1_2_1_1">
    <p:spTree>
      <p:nvGrpSpPr>
        <p:cNvPr id="84" name="Shape 84"/>
        <p:cNvGrpSpPr/>
        <p:nvPr/>
      </p:nvGrpSpPr>
      <p:grpSpPr>
        <a:xfrm>
          <a:off x="0" y="0"/>
          <a:ext cx="0" cy="0"/>
          <a:chOff x="0" y="0"/>
          <a:chExt cx="0" cy="0"/>
        </a:xfrm>
      </p:grpSpPr>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6" name="Google Shape;86;p19"/>
          <p:cNvSpPr/>
          <p:nvPr>
            <p:ph idx="2" type="pic"/>
          </p:nvPr>
        </p:nvSpPr>
        <p:spPr>
          <a:xfrm>
            <a:off x="5711663" y="100"/>
            <a:ext cx="3432300" cy="5143500"/>
          </a:xfrm>
          <a:prstGeom prst="roundRect">
            <a:avLst>
              <a:gd fmla="val 0" name="adj"/>
            </a:avLst>
          </a:prstGeom>
          <a:noFill/>
          <a:ln>
            <a:noFill/>
          </a:ln>
        </p:spPr>
      </p:sp>
      <p:sp>
        <p:nvSpPr>
          <p:cNvPr id="87" name="Google Shape;87;p19"/>
          <p:cNvSpPr txBox="1"/>
          <p:nvPr>
            <p:ph type="title"/>
          </p:nvPr>
        </p:nvSpPr>
        <p:spPr>
          <a:xfrm>
            <a:off x="642700" y="650250"/>
            <a:ext cx="4270500" cy="7269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88" name="Google Shape;88;p19"/>
          <p:cNvSpPr txBox="1"/>
          <p:nvPr/>
        </p:nvSpPr>
        <p:spPr>
          <a:xfrm>
            <a:off x="642695" y="174107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01</a:t>
            </a:r>
            <a:endParaRPr sz="2000">
              <a:solidFill>
                <a:schemeClr val="accent4"/>
              </a:solidFill>
            </a:endParaRPr>
          </a:p>
        </p:txBody>
      </p:sp>
      <p:sp>
        <p:nvSpPr>
          <p:cNvPr id="89" name="Google Shape;89;p19"/>
          <p:cNvSpPr txBox="1"/>
          <p:nvPr>
            <p:ph idx="1" type="subTitle"/>
          </p:nvPr>
        </p:nvSpPr>
        <p:spPr>
          <a:xfrm>
            <a:off x="1185925" y="16871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90" name="Google Shape;90;p19"/>
          <p:cNvSpPr txBox="1"/>
          <p:nvPr/>
        </p:nvSpPr>
        <p:spPr>
          <a:xfrm>
            <a:off x="642695" y="2768100"/>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02</a:t>
            </a:r>
            <a:endParaRPr sz="2000">
              <a:solidFill>
                <a:schemeClr val="accent4"/>
              </a:solidFill>
            </a:endParaRPr>
          </a:p>
        </p:txBody>
      </p:sp>
      <p:sp>
        <p:nvSpPr>
          <p:cNvPr id="91" name="Google Shape;91;p19"/>
          <p:cNvSpPr txBox="1"/>
          <p:nvPr>
            <p:ph idx="3" type="subTitle"/>
          </p:nvPr>
        </p:nvSpPr>
        <p:spPr>
          <a:xfrm>
            <a:off x="1185925" y="27263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92" name="Google Shape;92;p19"/>
          <p:cNvSpPr txBox="1"/>
          <p:nvPr/>
        </p:nvSpPr>
        <p:spPr>
          <a:xfrm>
            <a:off x="642695" y="3807300"/>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03</a:t>
            </a:r>
            <a:endParaRPr sz="2000">
              <a:solidFill>
                <a:schemeClr val="accent4"/>
              </a:solidFill>
            </a:endParaRPr>
          </a:p>
        </p:txBody>
      </p:sp>
      <p:sp>
        <p:nvSpPr>
          <p:cNvPr id="93" name="Google Shape;93;p19"/>
          <p:cNvSpPr txBox="1"/>
          <p:nvPr>
            <p:ph idx="4" type="subTitle"/>
          </p:nvPr>
        </p:nvSpPr>
        <p:spPr>
          <a:xfrm>
            <a:off x="1185925" y="3765525"/>
            <a:ext cx="3727200" cy="9348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Tree>
  </p:cSld>
  <p:clrMapOvr>
    <a:masterClrMapping/>
  </p:clrMapOvr>
  <p:extLst>
    <p:ext uri="{DCECCB84-F9BA-43D5-87BE-67443E8EF086}">
      <p15:sldGuideLst>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3">
  <p:cSld name="TITLE_1_1_1">
    <p:spTree>
      <p:nvGrpSpPr>
        <p:cNvPr id="94" name="Shape 94"/>
        <p:cNvGrpSpPr/>
        <p:nvPr/>
      </p:nvGrpSpPr>
      <p:grpSpPr>
        <a:xfrm>
          <a:off x="0" y="0"/>
          <a:ext cx="0" cy="0"/>
          <a:chOff x="0" y="0"/>
          <a:chExt cx="0" cy="0"/>
        </a:xfrm>
      </p:grpSpPr>
      <p:sp>
        <p:nvSpPr>
          <p:cNvPr id="95" name="Google Shape;9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20"/>
          <p:cNvSpPr txBox="1"/>
          <p:nvPr>
            <p:ph idx="1" type="subTitle"/>
          </p:nvPr>
        </p:nvSpPr>
        <p:spPr>
          <a:xfrm>
            <a:off x="383075" y="1798300"/>
            <a:ext cx="2469000" cy="407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0"/>
          <p:cNvSpPr txBox="1"/>
          <p:nvPr>
            <p:ph idx="2" type="subTitle"/>
          </p:nvPr>
        </p:nvSpPr>
        <p:spPr>
          <a:xfrm>
            <a:off x="3284763" y="1798300"/>
            <a:ext cx="2469000" cy="3951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20"/>
          <p:cNvSpPr txBox="1"/>
          <p:nvPr>
            <p:ph type="title"/>
          </p:nvPr>
        </p:nvSpPr>
        <p:spPr>
          <a:xfrm>
            <a:off x="383075" y="900950"/>
            <a:ext cx="7753500" cy="636000"/>
          </a:xfrm>
          <a:prstGeom prst="rect">
            <a:avLst/>
          </a:prstGeom>
        </p:spPr>
        <p:txBody>
          <a:bodyPr anchorCtr="0" anchor="ctr"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99" name="Google Shape;99;p20"/>
          <p:cNvSpPr txBox="1"/>
          <p:nvPr>
            <p:ph idx="3" type="subTitle"/>
          </p:nvPr>
        </p:nvSpPr>
        <p:spPr>
          <a:xfrm>
            <a:off x="6186450" y="1798300"/>
            <a:ext cx="2469000" cy="3951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1_no_image">
  <p:cSld name="TITLE_1_1_1_2">
    <p:spTree>
      <p:nvGrpSpPr>
        <p:cNvPr id="100" name="Shape 100"/>
        <p:cNvGrpSpPr/>
        <p:nvPr/>
      </p:nvGrpSpPr>
      <p:grpSpPr>
        <a:xfrm>
          <a:off x="0" y="0"/>
          <a:ext cx="0" cy="0"/>
          <a:chOff x="0" y="0"/>
          <a:chExt cx="0" cy="0"/>
        </a:xfrm>
      </p:grpSpPr>
      <p:sp>
        <p:nvSpPr>
          <p:cNvPr id="101" name="Google Shape;10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2" name="Google Shape;102;p21"/>
          <p:cNvSpPr txBox="1"/>
          <p:nvPr>
            <p:ph idx="1" type="subTitle"/>
          </p:nvPr>
        </p:nvSpPr>
        <p:spPr>
          <a:xfrm>
            <a:off x="383075" y="1631475"/>
            <a:ext cx="7753500" cy="407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21"/>
          <p:cNvSpPr txBox="1"/>
          <p:nvPr>
            <p:ph type="title"/>
          </p:nvPr>
        </p:nvSpPr>
        <p:spPr>
          <a:xfrm>
            <a:off x="383075" y="900950"/>
            <a:ext cx="7753500" cy="636000"/>
          </a:xfrm>
          <a:prstGeom prst="rect">
            <a:avLst/>
          </a:prstGeom>
        </p:spPr>
        <p:txBody>
          <a:bodyPr anchorCtr="0" anchor="ctr"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Outro_1">
  <p:cSld name="TITLE_1_1_1_1">
    <p:spTree>
      <p:nvGrpSpPr>
        <p:cNvPr id="104" name="Shape 104"/>
        <p:cNvGrpSpPr/>
        <p:nvPr/>
      </p:nvGrpSpPr>
      <p:grpSpPr>
        <a:xfrm>
          <a:off x="0" y="0"/>
          <a:ext cx="0" cy="0"/>
          <a:chOff x="0" y="0"/>
          <a:chExt cx="0" cy="0"/>
        </a:xfrm>
      </p:grpSpPr>
      <p:sp>
        <p:nvSpPr>
          <p:cNvPr id="105" name="Google Shape;10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6" name="Google Shape;106;p22"/>
          <p:cNvSpPr txBox="1"/>
          <p:nvPr>
            <p:ph type="title"/>
          </p:nvPr>
        </p:nvSpPr>
        <p:spPr>
          <a:xfrm>
            <a:off x="530400" y="2208300"/>
            <a:ext cx="8083200" cy="726900"/>
          </a:xfrm>
          <a:prstGeom prst="rect">
            <a:avLst/>
          </a:prstGeom>
        </p:spPr>
        <p:txBody>
          <a:bodyPr anchorCtr="0" anchor="ctr" bIns="91425" lIns="91425" spcFirstLastPara="1" rIns="91425" wrap="square" tIns="91425">
            <a:spAutoFit/>
          </a:bodyPr>
          <a:lstStyle>
            <a:lvl1pPr lvl="0" algn="ctr">
              <a:spcBef>
                <a:spcPts val="0"/>
              </a:spcBef>
              <a:spcAft>
                <a:spcPts val="0"/>
              </a:spcAft>
              <a:buSzPts val="26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p:txBody>
      </p:sp>
    </p:spTree>
  </p:cSld>
  <p:clrMapOvr>
    <a:masterClrMapping/>
  </p:clrMapOvr>
  <p:extLst>
    <p:ext uri="{DCECCB84-F9BA-43D5-87BE-67443E8EF086}">
      <p15:sldGuideLst>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
    <p:spTree>
      <p:nvGrpSpPr>
        <p:cNvPr id="107" name="Shape 107"/>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3_1">
  <p:cSld name="Default Slide_1">
    <p:spTree>
      <p:nvGrpSpPr>
        <p:cNvPr id="108" name="Shape 108"/>
        <p:cNvGrpSpPr/>
        <p:nvPr/>
      </p:nvGrpSpPr>
      <p:grpSpPr>
        <a:xfrm>
          <a:off x="0" y="0"/>
          <a:ext cx="0" cy="0"/>
          <a:chOff x="0" y="0"/>
          <a:chExt cx="0" cy="0"/>
        </a:xfrm>
      </p:grpSpPr>
      <p:sp>
        <p:nvSpPr>
          <p:cNvPr id="109" name="Google Shape;109;p24"/>
          <p:cNvSpPr txBox="1"/>
          <p:nvPr>
            <p:ph idx="1" type="subTitle"/>
          </p:nvPr>
        </p:nvSpPr>
        <p:spPr>
          <a:xfrm>
            <a:off x="6595075" y="2305850"/>
            <a:ext cx="2096100" cy="1360500"/>
          </a:xfrm>
          <a:prstGeom prst="rect">
            <a:avLst/>
          </a:prstGeom>
        </p:spPr>
        <p:txBody>
          <a:bodyPr anchorCtr="0" anchor="t" bIns="91425" lIns="91425" spcFirstLastPara="1" rIns="91425" wrap="square" tIns="91425">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24"/>
          <p:cNvSpPr txBox="1"/>
          <p:nvPr>
            <p:ph type="title"/>
          </p:nvPr>
        </p:nvSpPr>
        <p:spPr>
          <a:xfrm>
            <a:off x="1730850" y="401725"/>
            <a:ext cx="5682300" cy="423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p:txBody>
      </p:sp>
      <p:sp>
        <p:nvSpPr>
          <p:cNvPr id="111" name="Google Shape;111;p24"/>
          <p:cNvSpPr txBox="1"/>
          <p:nvPr>
            <p:ph idx="2" type="subTitle"/>
          </p:nvPr>
        </p:nvSpPr>
        <p:spPr>
          <a:xfrm>
            <a:off x="467425" y="1394975"/>
            <a:ext cx="2198400" cy="822600"/>
          </a:xfrm>
          <a:prstGeom prst="rect">
            <a:avLst/>
          </a:prstGeom>
        </p:spPr>
        <p:txBody>
          <a:bodyPr anchorCtr="0" anchor="t" bIns="91425" lIns="91425" spcFirstLastPara="1" rIns="91425" wrap="square" tIns="91425">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24"/>
          <p:cNvSpPr txBox="1"/>
          <p:nvPr>
            <p:ph idx="3" type="subTitle"/>
          </p:nvPr>
        </p:nvSpPr>
        <p:spPr>
          <a:xfrm>
            <a:off x="456700" y="3405075"/>
            <a:ext cx="2361600" cy="885000"/>
          </a:xfrm>
          <a:prstGeom prst="rect">
            <a:avLst/>
          </a:prstGeom>
        </p:spPr>
        <p:txBody>
          <a:bodyPr anchorCtr="0" anchor="t" bIns="91425" lIns="91425" spcFirstLastPara="1" rIns="91425" wrap="square" tIns="91425">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24"/>
          <p:cNvSpPr/>
          <p:nvPr/>
        </p:nvSpPr>
        <p:spPr>
          <a:xfrm>
            <a:off x="4097288" y="1312051"/>
            <a:ext cx="2066887" cy="2072038"/>
          </a:xfrm>
          <a:custGeom>
            <a:rect b="b" l="l" r="r" t="t"/>
            <a:pathLst>
              <a:path extrusionOk="0" h="1016" w="958">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anchorCtr="0" anchor="t" bIns="54775" lIns="109550" spcFirstLastPara="1" rIns="109550" wrap="square" tIns="54775">
            <a:noAutofit/>
          </a:bodyPr>
          <a:lstStyle/>
          <a:p>
            <a:pPr indent="0" lvl="0" marL="0" marR="0" rtl="0" algn="l">
              <a:spcBef>
                <a:spcPts val="0"/>
              </a:spcBef>
              <a:spcAft>
                <a:spcPts val="0"/>
              </a:spcAft>
              <a:buNone/>
            </a:pPr>
            <a:r>
              <a:t/>
            </a:r>
            <a:endParaRPr sz="2200">
              <a:solidFill>
                <a:schemeClr val="dk1"/>
              </a:solidFill>
              <a:latin typeface="Lato Light"/>
              <a:ea typeface="Lato Light"/>
              <a:cs typeface="Lato Light"/>
              <a:sym typeface="Lato Light"/>
            </a:endParaRPr>
          </a:p>
        </p:txBody>
      </p:sp>
      <p:sp>
        <p:nvSpPr>
          <p:cNvPr id="114" name="Google Shape;114;p24"/>
          <p:cNvSpPr/>
          <p:nvPr/>
        </p:nvSpPr>
        <p:spPr>
          <a:xfrm>
            <a:off x="2979825" y="1320666"/>
            <a:ext cx="2197264" cy="1922987"/>
          </a:xfrm>
          <a:custGeom>
            <a:rect b="b" l="l" r="r" t="t"/>
            <a:pathLst>
              <a:path extrusionOk="0" h="943" w="1018">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anchorCtr="0" anchor="t" bIns="54775" lIns="109550" spcFirstLastPara="1" rIns="109550" wrap="square" tIns="54775">
            <a:noAutofit/>
          </a:bodyPr>
          <a:lstStyle/>
          <a:p>
            <a:pPr indent="0" lvl="0" marL="0" marR="0" rtl="0" algn="l">
              <a:spcBef>
                <a:spcPts val="0"/>
              </a:spcBef>
              <a:spcAft>
                <a:spcPts val="0"/>
              </a:spcAft>
              <a:buNone/>
            </a:pPr>
            <a:r>
              <a:t/>
            </a:r>
            <a:endParaRPr sz="2200">
              <a:solidFill>
                <a:schemeClr val="dk1"/>
              </a:solidFill>
              <a:latin typeface="Lato Light"/>
              <a:ea typeface="Lato Light"/>
              <a:cs typeface="Lato Light"/>
              <a:sym typeface="Lato Light"/>
            </a:endParaRPr>
          </a:p>
        </p:txBody>
      </p:sp>
      <p:sp>
        <p:nvSpPr>
          <p:cNvPr id="115" name="Google Shape;115;p24"/>
          <p:cNvSpPr/>
          <p:nvPr/>
        </p:nvSpPr>
        <p:spPr>
          <a:xfrm>
            <a:off x="3522899" y="2126219"/>
            <a:ext cx="2201823" cy="2066006"/>
          </a:xfrm>
          <a:custGeom>
            <a:rect b="b" l="l" r="r" t="t"/>
            <a:pathLst>
              <a:path extrusionOk="0" h="1013" w="102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anchorCtr="0" anchor="t" bIns="54775" lIns="109550" spcFirstLastPara="1" rIns="109550" wrap="square" tIns="54775">
            <a:noAutofit/>
          </a:bodyPr>
          <a:lstStyle/>
          <a:p>
            <a:pPr indent="0" lvl="0" marL="0" marR="0" rtl="0" algn="l">
              <a:spcBef>
                <a:spcPts val="0"/>
              </a:spcBef>
              <a:spcAft>
                <a:spcPts val="0"/>
              </a:spcAft>
              <a:buNone/>
            </a:pPr>
            <a:r>
              <a:t/>
            </a:r>
            <a:endParaRPr sz="2200">
              <a:solidFill>
                <a:schemeClr val="dk1"/>
              </a:solidFill>
              <a:latin typeface="Lato Light"/>
              <a:ea typeface="Lato Light"/>
              <a:cs typeface="Lato Light"/>
              <a:sym typeface="Lato Light"/>
            </a:endParaRPr>
          </a:p>
        </p:txBody>
      </p:sp>
      <p:sp>
        <p:nvSpPr>
          <p:cNvPr id="116" name="Google Shape;116;p24"/>
          <p:cNvSpPr txBox="1"/>
          <p:nvPr/>
        </p:nvSpPr>
        <p:spPr>
          <a:xfrm>
            <a:off x="3437328" y="1737425"/>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01</a:t>
            </a:r>
            <a:endParaRPr b="1" sz="500">
              <a:latin typeface="Montserrat"/>
              <a:ea typeface="Montserrat"/>
              <a:cs typeface="Montserrat"/>
              <a:sym typeface="Montserrat"/>
            </a:endParaRPr>
          </a:p>
        </p:txBody>
      </p:sp>
      <p:sp>
        <p:nvSpPr>
          <p:cNvPr id="117" name="Google Shape;117;p24"/>
          <p:cNvSpPr txBox="1"/>
          <p:nvPr/>
        </p:nvSpPr>
        <p:spPr>
          <a:xfrm>
            <a:off x="5422878" y="2188350"/>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02</a:t>
            </a:r>
            <a:endParaRPr b="1" sz="500">
              <a:latin typeface="Montserrat"/>
              <a:ea typeface="Montserrat"/>
              <a:cs typeface="Montserrat"/>
              <a:sym typeface="Montserrat"/>
            </a:endParaRPr>
          </a:p>
        </p:txBody>
      </p:sp>
      <p:sp>
        <p:nvSpPr>
          <p:cNvPr id="118" name="Google Shape;118;p24"/>
          <p:cNvSpPr txBox="1"/>
          <p:nvPr/>
        </p:nvSpPr>
        <p:spPr>
          <a:xfrm>
            <a:off x="3969528" y="3405075"/>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03</a:t>
            </a:r>
            <a:endParaRPr b="1" sz="500">
              <a:latin typeface="Montserrat"/>
              <a:ea typeface="Montserrat"/>
              <a:cs typeface="Montserrat"/>
              <a:sym typeface="Montserra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4_1">
  <p:cSld name="CUSTOM_1">
    <p:spTree>
      <p:nvGrpSpPr>
        <p:cNvPr id="119" name="Shape 119"/>
        <p:cNvGrpSpPr/>
        <p:nvPr/>
      </p:nvGrpSpPr>
      <p:grpSpPr>
        <a:xfrm>
          <a:off x="0" y="0"/>
          <a:ext cx="0" cy="0"/>
          <a:chOff x="0" y="0"/>
          <a:chExt cx="0" cy="0"/>
        </a:xfrm>
      </p:grpSpPr>
      <p:sp>
        <p:nvSpPr>
          <p:cNvPr id="120" name="Google Shape;120;p25"/>
          <p:cNvSpPr/>
          <p:nvPr/>
        </p:nvSpPr>
        <p:spPr>
          <a:xfrm>
            <a:off x="3036788" y="1364028"/>
            <a:ext cx="1519962" cy="1966570"/>
          </a:xfrm>
          <a:custGeom>
            <a:rect b="b" l="l" r="r" t="t"/>
            <a:pathLst>
              <a:path extrusionOk="0" h="6447770" w="4983482">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1" name="Google Shape;121;p25"/>
          <p:cNvSpPr/>
          <p:nvPr/>
        </p:nvSpPr>
        <p:spPr>
          <a:xfrm>
            <a:off x="4138040" y="1363675"/>
            <a:ext cx="1966570" cy="1519962"/>
          </a:xfrm>
          <a:custGeom>
            <a:rect b="b" l="l" r="r" t="t"/>
            <a:pathLst>
              <a:path extrusionOk="0" h="4983482" w="6447769">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2" name="Google Shape;122;p25"/>
          <p:cNvSpPr/>
          <p:nvPr/>
        </p:nvSpPr>
        <p:spPr>
          <a:xfrm>
            <a:off x="3037141" y="2911624"/>
            <a:ext cx="1966570" cy="1519962"/>
          </a:xfrm>
          <a:custGeom>
            <a:rect b="b" l="l" r="r" t="t"/>
            <a:pathLst>
              <a:path extrusionOk="0" h="4983481" w="6447771">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3" name="Google Shape;123;p25"/>
          <p:cNvSpPr/>
          <p:nvPr/>
        </p:nvSpPr>
        <p:spPr>
          <a:xfrm>
            <a:off x="4585148" y="2464634"/>
            <a:ext cx="1519961" cy="1966570"/>
          </a:xfrm>
          <a:custGeom>
            <a:rect b="b" l="l" r="r" t="t"/>
            <a:pathLst>
              <a:path extrusionOk="0" h="6447772" w="498348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124" name="Google Shape;124;p25"/>
          <p:cNvSpPr txBox="1"/>
          <p:nvPr>
            <p:ph idx="1" type="subTitle"/>
          </p:nvPr>
        </p:nvSpPr>
        <p:spPr>
          <a:xfrm>
            <a:off x="467425" y="1394975"/>
            <a:ext cx="219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5"/>
          <p:cNvSpPr txBox="1"/>
          <p:nvPr/>
        </p:nvSpPr>
        <p:spPr>
          <a:xfrm>
            <a:off x="3240103" y="2642525"/>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01</a:t>
            </a:r>
            <a:endParaRPr b="1" sz="500">
              <a:latin typeface="Montserrat"/>
              <a:ea typeface="Montserrat"/>
              <a:cs typeface="Montserrat"/>
              <a:sym typeface="Montserrat"/>
            </a:endParaRPr>
          </a:p>
        </p:txBody>
      </p:sp>
      <p:sp>
        <p:nvSpPr>
          <p:cNvPr id="126" name="Google Shape;126;p25"/>
          <p:cNvSpPr txBox="1"/>
          <p:nvPr/>
        </p:nvSpPr>
        <p:spPr>
          <a:xfrm>
            <a:off x="4305541" y="1611875"/>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02</a:t>
            </a:r>
            <a:endParaRPr b="1" sz="500">
              <a:latin typeface="Montserrat"/>
              <a:ea typeface="Montserrat"/>
              <a:cs typeface="Montserrat"/>
              <a:sym typeface="Montserrat"/>
            </a:endParaRPr>
          </a:p>
        </p:txBody>
      </p:sp>
      <p:sp>
        <p:nvSpPr>
          <p:cNvPr id="127" name="Google Shape;127;p25"/>
          <p:cNvSpPr txBox="1"/>
          <p:nvPr/>
        </p:nvSpPr>
        <p:spPr>
          <a:xfrm>
            <a:off x="5421603" y="2642525"/>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03</a:t>
            </a:r>
            <a:endParaRPr b="1" sz="500">
              <a:latin typeface="Montserrat"/>
              <a:ea typeface="Montserrat"/>
              <a:cs typeface="Montserrat"/>
              <a:sym typeface="Montserrat"/>
            </a:endParaRPr>
          </a:p>
        </p:txBody>
      </p:sp>
      <p:sp>
        <p:nvSpPr>
          <p:cNvPr id="128" name="Google Shape;128;p25"/>
          <p:cNvSpPr txBox="1"/>
          <p:nvPr/>
        </p:nvSpPr>
        <p:spPr>
          <a:xfrm>
            <a:off x="4305541" y="3817250"/>
            <a:ext cx="532200" cy="388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2300">
                <a:solidFill>
                  <a:schemeClr val="lt1"/>
                </a:solidFill>
                <a:latin typeface="Montserrat"/>
                <a:ea typeface="Montserrat"/>
                <a:cs typeface="Montserrat"/>
                <a:sym typeface="Montserrat"/>
              </a:rPr>
              <a:t>04</a:t>
            </a:r>
            <a:endParaRPr b="1" sz="500">
              <a:latin typeface="Montserrat"/>
              <a:ea typeface="Montserrat"/>
              <a:cs typeface="Montserrat"/>
              <a:sym typeface="Montserrat"/>
            </a:endParaRPr>
          </a:p>
        </p:txBody>
      </p:sp>
      <p:sp>
        <p:nvSpPr>
          <p:cNvPr id="129" name="Google Shape;129;p25"/>
          <p:cNvSpPr txBox="1"/>
          <p:nvPr>
            <p:ph idx="2" type="subTitle"/>
          </p:nvPr>
        </p:nvSpPr>
        <p:spPr>
          <a:xfrm>
            <a:off x="467425" y="3096425"/>
            <a:ext cx="219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25"/>
          <p:cNvSpPr txBox="1"/>
          <p:nvPr>
            <p:ph idx="3" type="subTitle"/>
          </p:nvPr>
        </p:nvSpPr>
        <p:spPr>
          <a:xfrm>
            <a:off x="6302925" y="1394975"/>
            <a:ext cx="2277300" cy="1212300"/>
          </a:xfrm>
          <a:prstGeom prst="rect">
            <a:avLst/>
          </a:prstGeom>
        </p:spPr>
        <p:txBody>
          <a:bodyPr anchorCtr="0" anchor="t" bIns="91425" lIns="91425" spcFirstLastPara="1" rIns="91425" wrap="square" tIns="91425">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p25"/>
          <p:cNvSpPr txBox="1"/>
          <p:nvPr>
            <p:ph idx="4" type="subTitle"/>
          </p:nvPr>
        </p:nvSpPr>
        <p:spPr>
          <a:xfrm>
            <a:off x="6302925" y="3096425"/>
            <a:ext cx="2277300" cy="1212300"/>
          </a:xfrm>
          <a:prstGeom prst="rect">
            <a:avLst/>
          </a:prstGeom>
        </p:spPr>
        <p:txBody>
          <a:bodyPr anchorCtr="0" anchor="t" bIns="91425" lIns="91425" spcFirstLastPara="1" rIns="91425" wrap="square" tIns="91425">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25"/>
          <p:cNvSpPr txBox="1"/>
          <p:nvPr>
            <p:ph type="title"/>
          </p:nvPr>
        </p:nvSpPr>
        <p:spPr>
          <a:xfrm>
            <a:off x="1245150" y="401725"/>
            <a:ext cx="6653700" cy="423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4_2">
  <p:cSld name="CUSTOM_2">
    <p:spTree>
      <p:nvGrpSpPr>
        <p:cNvPr id="133" name="Shape 133"/>
        <p:cNvGrpSpPr/>
        <p:nvPr/>
      </p:nvGrpSpPr>
      <p:grpSpPr>
        <a:xfrm>
          <a:off x="0" y="0"/>
          <a:ext cx="0" cy="0"/>
          <a:chOff x="0" y="0"/>
          <a:chExt cx="0" cy="0"/>
        </a:xfrm>
      </p:grpSpPr>
      <p:sp>
        <p:nvSpPr>
          <p:cNvPr id="134" name="Google Shape;134;p26"/>
          <p:cNvSpPr/>
          <p:nvPr/>
        </p:nvSpPr>
        <p:spPr>
          <a:xfrm>
            <a:off x="3734770" y="1278900"/>
            <a:ext cx="1658390" cy="1638576"/>
          </a:xfrm>
          <a:custGeom>
            <a:rect b="b" l="l" r="r" t="t"/>
            <a:pathLst>
              <a:path extrusionOk="0" h="20851" w="21429">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200">
              <a:solidFill>
                <a:srgbClr val="000000"/>
              </a:solidFill>
              <a:latin typeface="Lato Light"/>
              <a:ea typeface="Lato Light"/>
              <a:cs typeface="Lato Light"/>
              <a:sym typeface="Lato Light"/>
            </a:endParaRPr>
          </a:p>
        </p:txBody>
      </p:sp>
      <p:sp>
        <p:nvSpPr>
          <p:cNvPr id="135" name="Google Shape;135;p26"/>
          <p:cNvSpPr txBox="1"/>
          <p:nvPr>
            <p:ph idx="1" type="subTitle"/>
          </p:nvPr>
        </p:nvSpPr>
        <p:spPr>
          <a:xfrm>
            <a:off x="6368675" y="1394975"/>
            <a:ext cx="2318400" cy="1216200"/>
          </a:xfrm>
          <a:prstGeom prst="rect">
            <a:avLst/>
          </a:prstGeom>
        </p:spPr>
        <p:txBody>
          <a:bodyPr anchorCtr="0" anchor="t" bIns="91425" lIns="91425" spcFirstLastPara="1" rIns="91425" wrap="square" tIns="91425">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6"/>
          <p:cNvSpPr/>
          <p:nvPr/>
        </p:nvSpPr>
        <p:spPr>
          <a:xfrm>
            <a:off x="2902137" y="2119803"/>
            <a:ext cx="1623326" cy="1665656"/>
          </a:xfrm>
          <a:custGeom>
            <a:rect b="b" l="l" r="r" t="t"/>
            <a:pathLst>
              <a:path extrusionOk="0" h="20867" w="21501">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200">
              <a:solidFill>
                <a:srgbClr val="000000"/>
              </a:solidFill>
              <a:latin typeface="Lato Light"/>
              <a:ea typeface="Lato Light"/>
              <a:cs typeface="Lato Light"/>
              <a:sym typeface="Lato Light"/>
            </a:endParaRPr>
          </a:p>
        </p:txBody>
      </p:sp>
      <p:sp>
        <p:nvSpPr>
          <p:cNvPr id="137" name="Google Shape;137;p26"/>
          <p:cNvSpPr/>
          <p:nvPr/>
        </p:nvSpPr>
        <p:spPr>
          <a:xfrm>
            <a:off x="4601972" y="2120103"/>
            <a:ext cx="1639864" cy="1665623"/>
          </a:xfrm>
          <a:custGeom>
            <a:rect b="b" l="l" r="r" t="t"/>
            <a:pathLst>
              <a:path extrusionOk="0" h="21208" w="21467">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anchorCtr="0" anchor="ctr" bIns="19050" lIns="19050" spcFirstLastPara="1" rIns="19050" wrap="square" tIns="19050">
            <a:noAutofit/>
          </a:bodyPr>
          <a:lstStyle/>
          <a:p>
            <a:pPr indent="0" lvl="0" marL="0" marR="0" rtl="0" algn="l">
              <a:spcBef>
                <a:spcPts val="0"/>
              </a:spcBef>
              <a:spcAft>
                <a:spcPts val="0"/>
              </a:spcAft>
              <a:buNone/>
            </a:pPr>
            <a:r>
              <a:t/>
            </a:r>
            <a:endParaRPr sz="1300">
              <a:solidFill>
                <a:srgbClr val="7F7F7F"/>
              </a:solidFill>
              <a:latin typeface="Lato Light"/>
              <a:ea typeface="Lato Light"/>
              <a:cs typeface="Lato Light"/>
              <a:sym typeface="Lato Light"/>
            </a:endParaRPr>
          </a:p>
        </p:txBody>
      </p:sp>
      <p:sp>
        <p:nvSpPr>
          <p:cNvPr id="138" name="Google Shape;138;p26"/>
          <p:cNvSpPr/>
          <p:nvPr/>
        </p:nvSpPr>
        <p:spPr>
          <a:xfrm>
            <a:off x="3733047" y="2990677"/>
            <a:ext cx="1662404" cy="1639761"/>
          </a:xfrm>
          <a:custGeom>
            <a:rect b="b" l="l" r="r" t="t"/>
            <a:pathLst>
              <a:path extrusionOk="0" h="21446" w="21501">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anchorCtr="0" anchor="ctr" bIns="19050" lIns="19050" spcFirstLastPara="1" rIns="19050" wrap="square" tIns="19050">
            <a:noAutofit/>
          </a:bodyPr>
          <a:lstStyle/>
          <a:p>
            <a:pPr indent="0" lvl="0" marL="0" marR="0" rtl="0" algn="ctr">
              <a:spcBef>
                <a:spcPts val="0"/>
              </a:spcBef>
              <a:spcAft>
                <a:spcPts val="0"/>
              </a:spcAft>
              <a:buNone/>
            </a:pPr>
            <a:r>
              <a:t/>
            </a:r>
            <a:endParaRPr sz="1200">
              <a:solidFill>
                <a:srgbClr val="000000"/>
              </a:solidFill>
              <a:latin typeface="Lato Light"/>
              <a:ea typeface="Lato Light"/>
              <a:cs typeface="Lato Light"/>
              <a:sym typeface="Lato Light"/>
            </a:endParaRPr>
          </a:p>
        </p:txBody>
      </p:sp>
      <p:sp>
        <p:nvSpPr>
          <p:cNvPr id="139" name="Google Shape;139;p26"/>
          <p:cNvSpPr/>
          <p:nvPr/>
        </p:nvSpPr>
        <p:spPr>
          <a:xfrm>
            <a:off x="3736306" y="1917865"/>
            <a:ext cx="423758" cy="316332"/>
          </a:xfrm>
          <a:custGeom>
            <a:rect b="b" l="l" r="r" t="t"/>
            <a:pathLst>
              <a:path extrusionOk="0" h="21600" w="21579">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anchorCtr="0" anchor="ctr" bIns="19050" lIns="19050" spcFirstLastPara="1" rIns="19050" wrap="square" tIns="19050">
            <a:noAutofit/>
          </a:bodyPr>
          <a:lstStyle/>
          <a:p>
            <a:pPr indent="0" lvl="0" marL="0" marR="0" rtl="0" algn="l">
              <a:spcBef>
                <a:spcPts val="0"/>
              </a:spcBef>
              <a:spcAft>
                <a:spcPts val="0"/>
              </a:spcAft>
              <a:buNone/>
            </a:pPr>
            <a:r>
              <a:t/>
            </a:r>
            <a:endParaRPr sz="1300">
              <a:solidFill>
                <a:srgbClr val="7F7F7F"/>
              </a:solidFill>
              <a:latin typeface="Lato Light"/>
              <a:ea typeface="Lato Light"/>
              <a:cs typeface="Lato Light"/>
              <a:sym typeface="Lato Light"/>
            </a:endParaRPr>
          </a:p>
        </p:txBody>
      </p:sp>
      <p:sp>
        <p:nvSpPr>
          <p:cNvPr id="140" name="Google Shape;140;p26"/>
          <p:cNvSpPr/>
          <p:nvPr/>
        </p:nvSpPr>
        <p:spPr>
          <a:xfrm>
            <a:off x="3532785" y="3357930"/>
            <a:ext cx="325512" cy="426509"/>
          </a:xfrm>
          <a:custGeom>
            <a:rect b="b" l="l" r="r" t="t"/>
            <a:pathLst>
              <a:path extrusionOk="0" h="21579" w="2160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anchorCtr="0" anchor="ctr" bIns="19050" lIns="19050" spcFirstLastPara="1" rIns="19050" wrap="square" tIns="19050">
            <a:noAutofit/>
          </a:bodyPr>
          <a:lstStyle/>
          <a:p>
            <a:pPr indent="0" lvl="0" marL="0" marR="0" rtl="0" algn="l">
              <a:spcBef>
                <a:spcPts val="0"/>
              </a:spcBef>
              <a:spcAft>
                <a:spcPts val="0"/>
              </a:spcAft>
              <a:buNone/>
            </a:pPr>
            <a:r>
              <a:t/>
            </a:r>
            <a:endParaRPr sz="1300">
              <a:solidFill>
                <a:srgbClr val="7F7F7F"/>
              </a:solidFill>
              <a:latin typeface="Lato Light"/>
              <a:ea typeface="Lato Light"/>
              <a:cs typeface="Lato Light"/>
              <a:sym typeface="Lato Light"/>
            </a:endParaRPr>
          </a:p>
        </p:txBody>
      </p:sp>
      <p:sp>
        <p:nvSpPr>
          <p:cNvPr id="141" name="Google Shape;141;p26"/>
          <p:cNvSpPr/>
          <p:nvPr/>
        </p:nvSpPr>
        <p:spPr>
          <a:xfrm>
            <a:off x="4965248" y="3654331"/>
            <a:ext cx="427165" cy="337446"/>
          </a:xfrm>
          <a:custGeom>
            <a:rect b="b" l="l" r="r" t="t"/>
            <a:pathLst>
              <a:path extrusionOk="0" h="21600" w="21574">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anchorCtr="0" anchor="ctr" bIns="19050" lIns="19050" spcFirstLastPara="1" rIns="19050" wrap="square" tIns="19050">
            <a:noAutofit/>
          </a:bodyPr>
          <a:lstStyle/>
          <a:p>
            <a:pPr indent="0" lvl="0" marL="0" marR="0" rtl="0" algn="l">
              <a:spcBef>
                <a:spcPts val="0"/>
              </a:spcBef>
              <a:spcAft>
                <a:spcPts val="0"/>
              </a:spcAft>
              <a:buNone/>
            </a:pPr>
            <a:r>
              <a:t/>
            </a:r>
            <a:endParaRPr sz="1300">
              <a:solidFill>
                <a:srgbClr val="7F7F7F"/>
              </a:solidFill>
              <a:latin typeface="Lato Light"/>
              <a:ea typeface="Lato Light"/>
              <a:cs typeface="Lato Light"/>
              <a:sym typeface="Lato Light"/>
            </a:endParaRPr>
          </a:p>
        </p:txBody>
      </p:sp>
      <p:sp>
        <p:nvSpPr>
          <p:cNvPr id="142" name="Google Shape;142;p26"/>
          <p:cNvSpPr/>
          <p:nvPr/>
        </p:nvSpPr>
        <p:spPr>
          <a:xfrm>
            <a:off x="5263221" y="2119823"/>
            <a:ext cx="332640" cy="436981"/>
          </a:xfrm>
          <a:custGeom>
            <a:rect b="b" l="l" r="r" t="t"/>
            <a:pathLst>
              <a:path extrusionOk="0" h="21566" w="2160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anchorCtr="0" anchor="ctr" bIns="19050" lIns="19050" spcFirstLastPara="1" rIns="19050" wrap="square" tIns="19050">
            <a:noAutofit/>
          </a:bodyPr>
          <a:lstStyle/>
          <a:p>
            <a:pPr indent="0" lvl="0" marL="0" marR="0" rtl="0" algn="l">
              <a:spcBef>
                <a:spcPts val="0"/>
              </a:spcBef>
              <a:spcAft>
                <a:spcPts val="0"/>
              </a:spcAft>
              <a:buNone/>
            </a:pPr>
            <a:r>
              <a:t/>
            </a:r>
            <a:endParaRPr sz="1300">
              <a:solidFill>
                <a:srgbClr val="7F7F7F"/>
              </a:solidFill>
              <a:latin typeface="Lato Light"/>
              <a:ea typeface="Lato Light"/>
              <a:cs typeface="Lato Light"/>
              <a:sym typeface="Lato Light"/>
            </a:endParaRPr>
          </a:p>
        </p:txBody>
      </p:sp>
      <p:sp>
        <p:nvSpPr>
          <p:cNvPr id="143" name="Google Shape;143;p26"/>
          <p:cNvSpPr txBox="1"/>
          <p:nvPr/>
        </p:nvSpPr>
        <p:spPr>
          <a:xfrm>
            <a:off x="4418481" y="1943276"/>
            <a:ext cx="320700" cy="2655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500">
                <a:solidFill>
                  <a:schemeClr val="dk2"/>
                </a:solidFill>
                <a:latin typeface="Montserrat"/>
                <a:ea typeface="Montserrat"/>
                <a:cs typeface="Montserrat"/>
                <a:sym typeface="Montserrat"/>
              </a:rPr>
              <a:t>01</a:t>
            </a:r>
            <a:endParaRPr b="1" sz="1500">
              <a:solidFill>
                <a:schemeClr val="dk2"/>
              </a:solidFill>
              <a:latin typeface="Montserrat"/>
              <a:ea typeface="Montserrat"/>
              <a:cs typeface="Montserrat"/>
              <a:sym typeface="Montserrat"/>
            </a:endParaRPr>
          </a:p>
        </p:txBody>
      </p:sp>
      <p:sp>
        <p:nvSpPr>
          <p:cNvPr id="144" name="Google Shape;144;p26"/>
          <p:cNvSpPr txBox="1"/>
          <p:nvPr/>
        </p:nvSpPr>
        <p:spPr>
          <a:xfrm>
            <a:off x="4387426" y="3677818"/>
            <a:ext cx="378300" cy="2655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500">
                <a:solidFill>
                  <a:schemeClr val="dk2"/>
                </a:solidFill>
                <a:latin typeface="Montserrat"/>
                <a:ea typeface="Montserrat"/>
                <a:cs typeface="Montserrat"/>
                <a:sym typeface="Montserrat"/>
              </a:rPr>
              <a:t>03</a:t>
            </a:r>
            <a:endParaRPr b="1" sz="1500">
              <a:solidFill>
                <a:schemeClr val="dk2"/>
              </a:solidFill>
              <a:latin typeface="Montserrat"/>
              <a:ea typeface="Montserrat"/>
              <a:cs typeface="Montserrat"/>
              <a:sym typeface="Montserrat"/>
            </a:endParaRPr>
          </a:p>
        </p:txBody>
      </p:sp>
      <p:sp>
        <p:nvSpPr>
          <p:cNvPr id="145" name="Google Shape;145;p26"/>
          <p:cNvSpPr txBox="1"/>
          <p:nvPr/>
        </p:nvSpPr>
        <p:spPr>
          <a:xfrm>
            <a:off x="5244434" y="2819875"/>
            <a:ext cx="370200" cy="2655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500">
                <a:solidFill>
                  <a:schemeClr val="dk2"/>
                </a:solidFill>
                <a:latin typeface="Montserrat"/>
                <a:ea typeface="Montserrat"/>
                <a:cs typeface="Montserrat"/>
                <a:sym typeface="Montserrat"/>
              </a:rPr>
              <a:t>02</a:t>
            </a:r>
            <a:endParaRPr b="1" sz="1500">
              <a:solidFill>
                <a:schemeClr val="dk2"/>
              </a:solidFill>
              <a:latin typeface="Montserrat"/>
              <a:ea typeface="Montserrat"/>
              <a:cs typeface="Montserrat"/>
              <a:sym typeface="Montserrat"/>
            </a:endParaRPr>
          </a:p>
        </p:txBody>
      </p:sp>
      <p:sp>
        <p:nvSpPr>
          <p:cNvPr id="146" name="Google Shape;146;p26"/>
          <p:cNvSpPr txBox="1"/>
          <p:nvPr/>
        </p:nvSpPr>
        <p:spPr>
          <a:xfrm>
            <a:off x="3497093" y="2819875"/>
            <a:ext cx="396900" cy="2655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500">
                <a:solidFill>
                  <a:schemeClr val="dk2"/>
                </a:solidFill>
                <a:latin typeface="Montserrat"/>
                <a:ea typeface="Montserrat"/>
                <a:cs typeface="Montserrat"/>
                <a:sym typeface="Montserrat"/>
              </a:rPr>
              <a:t>04</a:t>
            </a:r>
            <a:endParaRPr b="1" sz="1500">
              <a:solidFill>
                <a:schemeClr val="dk2"/>
              </a:solidFill>
              <a:latin typeface="Montserrat"/>
              <a:ea typeface="Montserrat"/>
              <a:cs typeface="Montserrat"/>
              <a:sym typeface="Montserrat"/>
            </a:endParaRPr>
          </a:p>
        </p:txBody>
      </p:sp>
      <p:sp>
        <p:nvSpPr>
          <p:cNvPr id="147" name="Google Shape;147;p26"/>
          <p:cNvSpPr txBox="1"/>
          <p:nvPr>
            <p:ph idx="2" type="subTitle"/>
          </p:nvPr>
        </p:nvSpPr>
        <p:spPr>
          <a:xfrm>
            <a:off x="6368675" y="3321975"/>
            <a:ext cx="2318400" cy="1216200"/>
          </a:xfrm>
          <a:prstGeom prst="rect">
            <a:avLst/>
          </a:prstGeom>
        </p:spPr>
        <p:txBody>
          <a:bodyPr anchorCtr="0" anchor="t" bIns="91425" lIns="91425" spcFirstLastPara="1" rIns="91425" wrap="square" tIns="91425">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 name="Google Shape;148;p26"/>
          <p:cNvSpPr txBox="1"/>
          <p:nvPr>
            <p:ph idx="3" type="subTitle"/>
          </p:nvPr>
        </p:nvSpPr>
        <p:spPr>
          <a:xfrm>
            <a:off x="470725" y="1394975"/>
            <a:ext cx="231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p:txBody>
      </p:sp>
      <p:sp>
        <p:nvSpPr>
          <p:cNvPr id="149" name="Google Shape;149;p26"/>
          <p:cNvSpPr txBox="1"/>
          <p:nvPr>
            <p:ph idx="4" type="subTitle"/>
          </p:nvPr>
        </p:nvSpPr>
        <p:spPr>
          <a:xfrm>
            <a:off x="470725" y="3321975"/>
            <a:ext cx="231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p:txBody>
      </p:sp>
      <p:sp>
        <p:nvSpPr>
          <p:cNvPr id="150" name="Google Shape;150;p26"/>
          <p:cNvSpPr txBox="1"/>
          <p:nvPr>
            <p:ph type="title"/>
          </p:nvPr>
        </p:nvSpPr>
        <p:spPr>
          <a:xfrm>
            <a:off x="1245150" y="401725"/>
            <a:ext cx="6653700" cy="423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5_1">
  <p:cSld name="CUSTOM_2_1">
    <p:spTree>
      <p:nvGrpSpPr>
        <p:cNvPr id="151" name="Shape 151"/>
        <p:cNvGrpSpPr/>
        <p:nvPr/>
      </p:nvGrpSpPr>
      <p:grpSpPr>
        <a:xfrm>
          <a:off x="0" y="0"/>
          <a:ext cx="0" cy="0"/>
          <a:chOff x="0" y="0"/>
          <a:chExt cx="0" cy="0"/>
        </a:xfrm>
      </p:grpSpPr>
      <p:sp>
        <p:nvSpPr>
          <p:cNvPr id="152" name="Google Shape;152;p27"/>
          <p:cNvSpPr txBox="1"/>
          <p:nvPr>
            <p:ph idx="1" type="subTitle"/>
          </p:nvPr>
        </p:nvSpPr>
        <p:spPr>
          <a:xfrm>
            <a:off x="6354875" y="1183150"/>
            <a:ext cx="2318400" cy="9951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p:txBody>
      </p:sp>
      <p:sp>
        <p:nvSpPr>
          <p:cNvPr id="153" name="Google Shape;153;p27"/>
          <p:cNvSpPr txBox="1"/>
          <p:nvPr>
            <p:ph idx="2" type="subTitle"/>
          </p:nvPr>
        </p:nvSpPr>
        <p:spPr>
          <a:xfrm>
            <a:off x="6354875" y="2399350"/>
            <a:ext cx="2318400" cy="10479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p:txBody>
      </p:sp>
      <p:sp>
        <p:nvSpPr>
          <p:cNvPr id="154" name="Google Shape;154;p27"/>
          <p:cNvSpPr txBox="1"/>
          <p:nvPr>
            <p:ph idx="3" type="subTitle"/>
          </p:nvPr>
        </p:nvSpPr>
        <p:spPr>
          <a:xfrm>
            <a:off x="456925" y="1278100"/>
            <a:ext cx="231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155" name="Google Shape;155;p27"/>
          <p:cNvSpPr txBox="1"/>
          <p:nvPr>
            <p:ph idx="4" type="subTitle"/>
          </p:nvPr>
        </p:nvSpPr>
        <p:spPr>
          <a:xfrm>
            <a:off x="470725" y="3321975"/>
            <a:ext cx="2318400" cy="1216200"/>
          </a:xfrm>
          <a:prstGeom prst="rect">
            <a:avLst/>
          </a:prstGeom>
        </p:spPr>
        <p:txBody>
          <a:bodyPr anchorCtr="0" anchor="t" bIns="91425" lIns="91425" spcFirstLastPara="1" rIns="91425" wrap="square" tIns="91425">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156" name="Google Shape;156;p27"/>
          <p:cNvSpPr txBox="1"/>
          <p:nvPr>
            <p:ph type="title"/>
          </p:nvPr>
        </p:nvSpPr>
        <p:spPr>
          <a:xfrm>
            <a:off x="1245150" y="401725"/>
            <a:ext cx="6653700" cy="423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p:txBody>
      </p:sp>
      <p:grpSp>
        <p:nvGrpSpPr>
          <p:cNvPr id="157" name="Google Shape;157;p27"/>
          <p:cNvGrpSpPr/>
          <p:nvPr/>
        </p:nvGrpSpPr>
        <p:grpSpPr>
          <a:xfrm>
            <a:off x="3095387" y="1241947"/>
            <a:ext cx="2953226" cy="2951755"/>
            <a:chOff x="3102287" y="1429998"/>
            <a:chExt cx="2953226" cy="2951755"/>
          </a:xfrm>
        </p:grpSpPr>
        <p:sp>
          <p:nvSpPr>
            <p:cNvPr id="158" name="Google Shape;158;p27"/>
            <p:cNvSpPr/>
            <p:nvPr/>
          </p:nvSpPr>
          <p:spPr>
            <a:xfrm>
              <a:off x="4016728" y="1429998"/>
              <a:ext cx="1634040" cy="1193736"/>
            </a:xfrm>
            <a:custGeom>
              <a:rect b="b" l="l" r="r" t="t"/>
              <a:pathLst>
                <a:path extrusionOk="0" h="21010" w="2160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300">
                <a:solidFill>
                  <a:schemeClr val="dk1"/>
                </a:solidFill>
                <a:latin typeface="Lato Light"/>
                <a:ea typeface="Lato Light"/>
                <a:cs typeface="Lato Light"/>
                <a:sym typeface="Lato Light"/>
              </a:endParaRPr>
            </a:p>
          </p:txBody>
        </p:sp>
        <p:sp>
          <p:nvSpPr>
            <p:cNvPr id="159" name="Google Shape;159;p27"/>
            <p:cNvSpPr/>
            <p:nvPr/>
          </p:nvSpPr>
          <p:spPr>
            <a:xfrm>
              <a:off x="3102287" y="1570339"/>
              <a:ext cx="1038072" cy="1787832"/>
            </a:xfrm>
            <a:custGeom>
              <a:rect b="b" l="l" r="r" t="t"/>
              <a:pathLst>
                <a:path extrusionOk="0" h="21600" w="21156">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200">
                <a:solidFill>
                  <a:srgbClr val="FFFFFF"/>
                </a:solidFill>
                <a:latin typeface="Lato Light"/>
                <a:ea typeface="Lato Light"/>
                <a:cs typeface="Lato Light"/>
                <a:sym typeface="Lato Light"/>
              </a:endParaRPr>
            </a:p>
          </p:txBody>
        </p:sp>
        <p:sp>
          <p:nvSpPr>
            <p:cNvPr id="160" name="Google Shape;160;p27"/>
            <p:cNvSpPr/>
            <p:nvPr/>
          </p:nvSpPr>
          <p:spPr>
            <a:xfrm>
              <a:off x="3115511" y="3097809"/>
              <a:ext cx="1752732" cy="1245780"/>
            </a:xfrm>
            <a:custGeom>
              <a:rect b="b" l="l" r="r" t="t"/>
              <a:pathLst>
                <a:path extrusionOk="0" h="21600" w="2160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200">
                <a:solidFill>
                  <a:srgbClr val="FFFFFF"/>
                </a:solidFill>
                <a:latin typeface="Lato Light"/>
                <a:ea typeface="Lato Light"/>
                <a:cs typeface="Lato Light"/>
                <a:sym typeface="Lato Light"/>
              </a:endParaRPr>
            </a:p>
          </p:txBody>
        </p:sp>
        <p:sp>
          <p:nvSpPr>
            <p:cNvPr id="161" name="Google Shape;161;p27"/>
            <p:cNvSpPr/>
            <p:nvPr/>
          </p:nvSpPr>
          <p:spPr>
            <a:xfrm>
              <a:off x="4311781" y="2799840"/>
              <a:ext cx="1526364" cy="1581913"/>
            </a:xfrm>
            <a:custGeom>
              <a:rect b="b" l="l" r="r" t="t"/>
              <a:pathLst>
                <a:path extrusionOk="0" h="21243" w="2160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200">
                <a:solidFill>
                  <a:srgbClr val="FFFFFF"/>
                </a:solidFill>
                <a:latin typeface="Lato Light"/>
                <a:ea typeface="Lato Light"/>
                <a:cs typeface="Lato Light"/>
                <a:sym typeface="Lato Light"/>
              </a:endParaRPr>
            </a:p>
          </p:txBody>
        </p:sp>
        <p:sp>
          <p:nvSpPr>
            <p:cNvPr id="162" name="Google Shape;162;p27"/>
            <p:cNvSpPr/>
            <p:nvPr/>
          </p:nvSpPr>
          <p:spPr>
            <a:xfrm>
              <a:off x="4676823" y="1946286"/>
              <a:ext cx="1378690" cy="1668222"/>
            </a:xfrm>
            <a:custGeom>
              <a:rect b="b" l="l" r="r" t="t"/>
              <a:pathLst>
                <a:path extrusionOk="0" h="21600" w="21337">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anchorCtr="0" anchor="ctr" bIns="14275" lIns="14275" spcFirstLastPara="1" rIns="14275" wrap="square" tIns="14275">
              <a:noAutofit/>
            </a:bodyPr>
            <a:lstStyle/>
            <a:p>
              <a:pPr indent="0" lvl="0" marL="0" marR="0" rtl="0" algn="l">
                <a:spcBef>
                  <a:spcPts val="0"/>
                </a:spcBef>
                <a:spcAft>
                  <a:spcPts val="0"/>
                </a:spcAft>
                <a:buNone/>
              </a:pPr>
              <a:r>
                <a:t/>
              </a:r>
              <a:endParaRPr sz="1300">
                <a:solidFill>
                  <a:schemeClr val="dk1"/>
                </a:solidFill>
                <a:latin typeface="Lato Light"/>
                <a:ea typeface="Lato Light"/>
                <a:cs typeface="Lato Light"/>
                <a:sym typeface="Lato Light"/>
              </a:endParaRPr>
            </a:p>
          </p:txBody>
        </p:sp>
        <p:sp>
          <p:nvSpPr>
            <p:cNvPr id="163" name="Google Shape;163;p27"/>
            <p:cNvSpPr txBox="1"/>
            <p:nvPr/>
          </p:nvSpPr>
          <p:spPr>
            <a:xfrm>
              <a:off x="4444343" y="1670781"/>
              <a:ext cx="312300" cy="280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Poppins"/>
                  <a:ea typeface="Poppins"/>
                  <a:cs typeface="Poppins"/>
                  <a:sym typeface="Poppins"/>
                </a:rPr>
                <a:t>01</a:t>
              </a:r>
              <a:endParaRPr sz="1600"/>
            </a:p>
          </p:txBody>
        </p:sp>
        <p:sp>
          <p:nvSpPr>
            <p:cNvPr id="164" name="Google Shape;164;p27"/>
            <p:cNvSpPr txBox="1"/>
            <p:nvPr/>
          </p:nvSpPr>
          <p:spPr>
            <a:xfrm>
              <a:off x="5443660" y="2500224"/>
              <a:ext cx="360600" cy="280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Poppins"/>
                  <a:ea typeface="Poppins"/>
                  <a:cs typeface="Poppins"/>
                  <a:sym typeface="Poppins"/>
                </a:rPr>
                <a:t>02</a:t>
              </a:r>
              <a:endParaRPr sz="1600"/>
            </a:p>
          </p:txBody>
        </p:sp>
        <p:sp>
          <p:nvSpPr>
            <p:cNvPr id="165" name="Google Shape;165;p27"/>
            <p:cNvSpPr txBox="1"/>
            <p:nvPr/>
          </p:nvSpPr>
          <p:spPr>
            <a:xfrm>
              <a:off x="4929328" y="3709325"/>
              <a:ext cx="368700" cy="280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Poppins"/>
                  <a:ea typeface="Poppins"/>
                  <a:cs typeface="Poppins"/>
                  <a:sym typeface="Poppins"/>
                </a:rPr>
                <a:t>03</a:t>
              </a:r>
              <a:endParaRPr sz="1600"/>
            </a:p>
          </p:txBody>
        </p:sp>
        <p:sp>
          <p:nvSpPr>
            <p:cNvPr id="166" name="Google Shape;166;p27"/>
            <p:cNvSpPr txBox="1"/>
            <p:nvPr/>
          </p:nvSpPr>
          <p:spPr>
            <a:xfrm>
              <a:off x="3677557" y="3598802"/>
              <a:ext cx="386700" cy="280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Poppins"/>
                  <a:ea typeface="Poppins"/>
                  <a:cs typeface="Poppins"/>
                  <a:sym typeface="Poppins"/>
                </a:rPr>
                <a:t>04</a:t>
              </a:r>
              <a:endParaRPr sz="1600"/>
            </a:p>
          </p:txBody>
        </p:sp>
        <p:sp>
          <p:nvSpPr>
            <p:cNvPr id="167" name="Google Shape;167;p27"/>
            <p:cNvSpPr txBox="1"/>
            <p:nvPr/>
          </p:nvSpPr>
          <p:spPr>
            <a:xfrm>
              <a:off x="3395840" y="2345006"/>
              <a:ext cx="380400" cy="280800"/>
            </a:xfrm>
            <a:prstGeom prst="rect">
              <a:avLst/>
            </a:prstGeom>
            <a:noFill/>
            <a:ln>
              <a:noFill/>
            </a:ln>
          </p:spPr>
          <p:txBody>
            <a:bodyPr anchorCtr="0" anchor="ctr" bIns="17150" lIns="34300" spcFirstLastPara="1" rIns="34300" wrap="square" tIns="17150">
              <a:noAutofit/>
            </a:bodyPr>
            <a:lstStyle/>
            <a:p>
              <a:pPr indent="0" lvl="0" marL="0" marR="0" rtl="0" algn="ctr">
                <a:spcBef>
                  <a:spcPts val="0"/>
                </a:spcBef>
                <a:spcAft>
                  <a:spcPts val="0"/>
                </a:spcAft>
                <a:buNone/>
              </a:pPr>
              <a:r>
                <a:rPr b="1" lang="en" sz="1600">
                  <a:solidFill>
                    <a:schemeClr val="lt1"/>
                  </a:solidFill>
                  <a:latin typeface="Poppins"/>
                  <a:ea typeface="Poppins"/>
                  <a:cs typeface="Poppins"/>
                  <a:sym typeface="Poppins"/>
                </a:rPr>
                <a:t>05</a:t>
              </a:r>
              <a:endParaRPr sz="1600"/>
            </a:p>
          </p:txBody>
        </p:sp>
      </p:grpSp>
      <p:sp>
        <p:nvSpPr>
          <p:cNvPr id="168" name="Google Shape;168;p27"/>
          <p:cNvSpPr txBox="1"/>
          <p:nvPr>
            <p:ph idx="5" type="subTitle"/>
          </p:nvPr>
        </p:nvSpPr>
        <p:spPr>
          <a:xfrm>
            <a:off x="6354875" y="3668350"/>
            <a:ext cx="2318400" cy="12162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ints 4_3">
  <p:cSld name="CUSTOM_3_1">
    <p:spTree>
      <p:nvGrpSpPr>
        <p:cNvPr id="169" name="Shape 169"/>
        <p:cNvGrpSpPr/>
        <p:nvPr/>
      </p:nvGrpSpPr>
      <p:grpSpPr>
        <a:xfrm>
          <a:off x="0" y="0"/>
          <a:ext cx="0" cy="0"/>
          <a:chOff x="0" y="0"/>
          <a:chExt cx="0" cy="0"/>
        </a:xfrm>
      </p:grpSpPr>
      <p:sp>
        <p:nvSpPr>
          <p:cNvPr id="170" name="Google Shape;170;p28"/>
          <p:cNvSpPr txBox="1"/>
          <p:nvPr/>
        </p:nvSpPr>
        <p:spPr>
          <a:xfrm>
            <a:off x="563145" y="149817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01</a:t>
            </a:r>
            <a:endParaRPr sz="2000">
              <a:solidFill>
                <a:schemeClr val="accent4"/>
              </a:solidFill>
            </a:endParaRPr>
          </a:p>
        </p:txBody>
      </p:sp>
      <p:sp>
        <p:nvSpPr>
          <p:cNvPr id="171" name="Google Shape;171;p28"/>
          <p:cNvSpPr txBox="1"/>
          <p:nvPr>
            <p:ph type="title"/>
          </p:nvPr>
        </p:nvSpPr>
        <p:spPr>
          <a:xfrm>
            <a:off x="1245150" y="401725"/>
            <a:ext cx="6653700" cy="423600"/>
          </a:xfrm>
          <a:prstGeom prst="rect">
            <a:avLst/>
          </a:prstGeom>
        </p:spPr>
        <p:txBody>
          <a:bodyPr anchorCtr="0" anchor="ctr" bIns="91425" lIns="91425" spcFirstLastPara="1" rIns="91425" wrap="square" tIns="91425">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p:txBody>
      </p:sp>
      <p:sp>
        <p:nvSpPr>
          <p:cNvPr id="172" name="Google Shape;172;p28"/>
          <p:cNvSpPr txBox="1"/>
          <p:nvPr>
            <p:ph idx="1" type="subTitle"/>
          </p:nvPr>
        </p:nvSpPr>
        <p:spPr>
          <a:xfrm>
            <a:off x="1106375" y="1444225"/>
            <a:ext cx="2881500" cy="13020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173" name="Google Shape;173;p28"/>
          <p:cNvSpPr txBox="1"/>
          <p:nvPr/>
        </p:nvSpPr>
        <p:spPr>
          <a:xfrm>
            <a:off x="4944270" y="149817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02</a:t>
            </a:r>
            <a:endParaRPr sz="2000">
              <a:solidFill>
                <a:schemeClr val="accent4"/>
              </a:solidFill>
            </a:endParaRPr>
          </a:p>
        </p:txBody>
      </p:sp>
      <p:sp>
        <p:nvSpPr>
          <p:cNvPr id="174" name="Google Shape;174;p28"/>
          <p:cNvSpPr txBox="1"/>
          <p:nvPr>
            <p:ph idx="2" type="subTitle"/>
          </p:nvPr>
        </p:nvSpPr>
        <p:spPr>
          <a:xfrm>
            <a:off x="5487500" y="1444225"/>
            <a:ext cx="2881500" cy="13020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175" name="Google Shape;175;p28"/>
          <p:cNvSpPr txBox="1"/>
          <p:nvPr/>
        </p:nvSpPr>
        <p:spPr>
          <a:xfrm>
            <a:off x="563145" y="323542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03</a:t>
            </a:r>
            <a:endParaRPr sz="2000">
              <a:solidFill>
                <a:schemeClr val="accent4"/>
              </a:solidFill>
            </a:endParaRPr>
          </a:p>
        </p:txBody>
      </p:sp>
      <p:sp>
        <p:nvSpPr>
          <p:cNvPr id="176" name="Google Shape;176;p28"/>
          <p:cNvSpPr txBox="1"/>
          <p:nvPr>
            <p:ph idx="3" type="subTitle"/>
          </p:nvPr>
        </p:nvSpPr>
        <p:spPr>
          <a:xfrm>
            <a:off x="1106375" y="3174175"/>
            <a:ext cx="2881500" cy="13020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
        <p:nvSpPr>
          <p:cNvPr id="177" name="Google Shape;177;p28"/>
          <p:cNvSpPr txBox="1"/>
          <p:nvPr/>
        </p:nvSpPr>
        <p:spPr>
          <a:xfrm>
            <a:off x="4944270" y="3235425"/>
            <a:ext cx="474900" cy="307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a:solidFill>
                  <a:schemeClr val="accent4"/>
                </a:solidFill>
                <a:latin typeface="Poppins"/>
                <a:ea typeface="Poppins"/>
                <a:cs typeface="Poppins"/>
                <a:sym typeface="Poppins"/>
              </a:rPr>
              <a:t>04</a:t>
            </a:r>
            <a:endParaRPr sz="2000">
              <a:solidFill>
                <a:schemeClr val="accent4"/>
              </a:solidFill>
            </a:endParaRPr>
          </a:p>
        </p:txBody>
      </p:sp>
      <p:sp>
        <p:nvSpPr>
          <p:cNvPr id="178" name="Google Shape;178;p28"/>
          <p:cNvSpPr txBox="1"/>
          <p:nvPr>
            <p:ph idx="4" type="subTitle"/>
          </p:nvPr>
        </p:nvSpPr>
        <p:spPr>
          <a:xfrm>
            <a:off x="5487500" y="3174175"/>
            <a:ext cx="2881500" cy="1302000"/>
          </a:xfrm>
          <a:prstGeom prst="rect">
            <a:avLst/>
          </a:prstGeom>
        </p:spPr>
        <p:txBody>
          <a:bodyPr anchorCtr="0" anchor="t" bIns="91425" lIns="91425" spcFirstLastPara="1" rIns="91425" wrap="square" tIns="91425">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p:txBody>
      </p:sp>
    </p:spTree>
  </p:cSld>
  <p:clrMapOvr>
    <a:masterClrMapping/>
  </p:clrMapOvr>
  <p:extLst>
    <p:ext uri="{DCECCB84-F9BA-43D5-87BE-67443E8EF086}">
      <p15:sldGuideLst>
        <p15:guide id="1" pos="1404">
          <p15:clr>
            <a:srgbClr val="E46962"/>
          </p15:clr>
        </p15:guide>
        <p15:guide id="2" orient="horz" pos="979">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566250" y="445025"/>
            <a:ext cx="80115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600"/>
              <a:buFont typeface="Space Grotesk"/>
              <a:buNone/>
              <a:defRPr b="1" sz="2600">
                <a:solidFill>
                  <a:schemeClr val="dk2"/>
                </a:solidFill>
                <a:latin typeface="Space Grotesk"/>
                <a:ea typeface="Space Grotesk"/>
                <a:cs typeface="Space Grotesk"/>
                <a:sym typeface="Space Grotesk"/>
              </a:defRPr>
            </a:lvl1pPr>
            <a:lvl2pPr lvl="1">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2pPr>
            <a:lvl3pPr lvl="2">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3pPr>
            <a:lvl4pPr lvl="3">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4pPr>
            <a:lvl5pPr lvl="4">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5pPr>
            <a:lvl6pPr lvl="5">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6pPr>
            <a:lvl7pPr lvl="6">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7pPr>
            <a:lvl8pPr lvl="7">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8pPr>
            <a:lvl9pPr lvl="8">
              <a:spcBef>
                <a:spcPts val="0"/>
              </a:spcBef>
              <a:spcAft>
                <a:spcPts val="0"/>
              </a:spcAft>
              <a:buClr>
                <a:schemeClr val="dk2"/>
              </a:buClr>
              <a:buSzPts val="2800"/>
              <a:buFont typeface="Hanken Grotesk"/>
              <a:buNone/>
              <a:defRPr b="1" sz="2800">
                <a:solidFill>
                  <a:schemeClr val="dk2"/>
                </a:solidFill>
                <a:latin typeface="Hanken Grotesk"/>
                <a:ea typeface="Hanken Grotesk"/>
                <a:cs typeface="Hanken Grotesk"/>
                <a:sym typeface="Hanken Grotesk"/>
              </a:defRPr>
            </a:lvl9pPr>
          </a:lstStyle>
          <a:p/>
        </p:txBody>
      </p:sp>
      <p:sp>
        <p:nvSpPr>
          <p:cNvPr id="52" name="Google Shape;52;p13"/>
          <p:cNvSpPr txBox="1"/>
          <p:nvPr>
            <p:ph idx="1" type="body"/>
          </p:nvPr>
        </p:nvSpPr>
        <p:spPr>
          <a:xfrm>
            <a:off x="566250" y="1377275"/>
            <a:ext cx="8011500" cy="3191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Medium"/>
              <a:buChar char="●"/>
              <a:defRPr sz="1800">
                <a:solidFill>
                  <a:schemeClr val="dk2"/>
                </a:solidFill>
                <a:latin typeface="Inter Medium"/>
                <a:ea typeface="Inter Medium"/>
                <a:cs typeface="Inter Medium"/>
                <a:sym typeface="Inter Medium"/>
              </a:defRPr>
            </a:lvl1pPr>
            <a:lvl2pPr indent="-317500" lvl="1" marL="9144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2pPr>
            <a:lvl3pPr indent="-317500" lvl="2" marL="13716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3pPr>
            <a:lvl4pPr indent="-317500" lvl="3" marL="18288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4pPr>
            <a:lvl5pPr indent="-317500" lvl="4" marL="22860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5pPr>
            <a:lvl6pPr indent="-317500" lvl="5" marL="27432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6pPr>
            <a:lvl7pPr indent="-317500" lvl="6" marL="32004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7pPr>
            <a:lvl8pPr indent="-317500" lvl="7" marL="36576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8pPr>
            <a:lvl9pPr indent="-317500" lvl="8" marL="4114800">
              <a:lnSpc>
                <a:spcPct val="115000"/>
              </a:lnSpc>
              <a:spcBef>
                <a:spcPts val="0"/>
              </a:spcBef>
              <a:spcAft>
                <a:spcPts val="0"/>
              </a:spcAft>
              <a:buClr>
                <a:schemeClr val="dk2"/>
              </a:buClr>
              <a:buSzPts val="1400"/>
              <a:buFont typeface="Inter Medium"/>
              <a:buChar char="■"/>
              <a:defRPr>
                <a:solidFill>
                  <a:schemeClr val="dk2"/>
                </a:solidFill>
                <a:latin typeface="Inter Medium"/>
                <a:ea typeface="Inter Medium"/>
                <a:cs typeface="Inter Medium"/>
                <a:sym typeface="Inter Medium"/>
              </a:defRPr>
            </a:lvl9pPr>
          </a:lstStyle>
          <a:p/>
        </p:txBody>
      </p:sp>
      <p:sp>
        <p:nvSpPr>
          <p:cNvPr id="53" name="Google Shape;53;p13"/>
          <p:cNvSpPr txBox="1"/>
          <p:nvPr>
            <p:ph idx="12" type="sldNum"/>
          </p:nvPr>
        </p:nvSpPr>
        <p:spPr>
          <a:xfrm>
            <a:off x="80290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57">
          <p15:clr>
            <a:srgbClr val="E46962"/>
          </p15:clr>
        </p15:guide>
        <p15:guide id="2" pos="5403">
          <p15:clr>
            <a:srgbClr val="E46962"/>
          </p15:clr>
        </p15:guide>
        <p15:guide id="3" orient="horz" pos="280">
          <p15:clr>
            <a:srgbClr val="E46962"/>
          </p15:clr>
        </p15:guide>
        <p15:guide id="4" orient="horz" pos="2878">
          <p15:clr>
            <a:srgbClr val="E46962"/>
          </p15:clr>
        </p15:guide>
        <p15:guide id="5" orient="horz" pos="868">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hyperlink" Target="https://arxiv.org/pdf/2401.01286.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182" name="Shape 182"/>
        <p:cNvGrpSpPr/>
        <p:nvPr/>
      </p:nvGrpSpPr>
      <p:grpSpPr>
        <a:xfrm>
          <a:off x="0" y="0"/>
          <a:ext cx="0" cy="0"/>
          <a:chOff x="0" y="0"/>
          <a:chExt cx="0" cy="0"/>
        </a:xfrm>
      </p:grpSpPr>
      <p:sp>
        <p:nvSpPr>
          <p:cNvPr id="183" name="Google Shape;183;p29"/>
          <p:cNvSpPr txBox="1"/>
          <p:nvPr>
            <p:ph type="title"/>
          </p:nvPr>
        </p:nvSpPr>
        <p:spPr>
          <a:xfrm>
            <a:off x="732150" y="1432774"/>
            <a:ext cx="7679700" cy="12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62932"/>
                </a:solidFill>
                <a:latin typeface="Nunito"/>
                <a:ea typeface="Nunito"/>
                <a:cs typeface="Nunito"/>
                <a:sym typeface="Nunito"/>
              </a:rPr>
              <a:t>Knowledge Editing and Machine Unlearning for Large Language Models</a:t>
            </a:r>
            <a:endParaRPr>
              <a:solidFill>
                <a:srgbClr val="062932"/>
              </a:solidFill>
              <a:latin typeface="Nunito"/>
              <a:ea typeface="Nunito"/>
              <a:cs typeface="Nunito"/>
              <a:sym typeface="Nunito"/>
            </a:endParaRPr>
          </a:p>
        </p:txBody>
      </p:sp>
      <p:sp>
        <p:nvSpPr>
          <p:cNvPr id="184" name="Google Shape;184;p29"/>
          <p:cNvSpPr txBox="1"/>
          <p:nvPr/>
        </p:nvSpPr>
        <p:spPr>
          <a:xfrm>
            <a:off x="5086425" y="3081700"/>
            <a:ext cx="3425400" cy="1413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1800">
                <a:solidFill>
                  <a:srgbClr val="062932"/>
                </a:solidFill>
                <a:latin typeface="Nunito"/>
                <a:ea typeface="Nunito"/>
                <a:cs typeface="Nunito"/>
                <a:sym typeface="Nunito"/>
              </a:rPr>
              <a:t>Group No.: 40</a:t>
            </a:r>
            <a:endParaRPr b="1" sz="1800">
              <a:solidFill>
                <a:srgbClr val="062932"/>
              </a:solidFill>
              <a:latin typeface="Nunito"/>
              <a:ea typeface="Nunito"/>
              <a:cs typeface="Nunito"/>
              <a:sym typeface="Nunito"/>
            </a:endParaRPr>
          </a:p>
          <a:p>
            <a:pPr indent="0" lvl="0" marL="0" marR="0" rtl="0" algn="l">
              <a:lnSpc>
                <a:spcPct val="100000"/>
              </a:lnSpc>
              <a:spcBef>
                <a:spcPts val="0"/>
              </a:spcBef>
              <a:spcAft>
                <a:spcPts val="0"/>
              </a:spcAft>
              <a:buNone/>
            </a:pPr>
            <a:r>
              <a:rPr b="1" lang="en" sz="1800">
                <a:solidFill>
                  <a:srgbClr val="062932"/>
                </a:solidFill>
                <a:latin typeface="Nunito"/>
                <a:ea typeface="Nunito"/>
                <a:cs typeface="Nunito"/>
                <a:sym typeface="Nunito"/>
              </a:rPr>
              <a:t>Name: Preethi G</a:t>
            </a:r>
            <a:endParaRPr b="1" sz="1800">
              <a:solidFill>
                <a:srgbClr val="062932"/>
              </a:solidFill>
              <a:latin typeface="Nunito"/>
              <a:ea typeface="Nunito"/>
              <a:cs typeface="Nunito"/>
              <a:sym typeface="Nunito"/>
            </a:endParaRPr>
          </a:p>
          <a:p>
            <a:pPr indent="0" lvl="0" marL="0" marR="0" rtl="0" algn="l">
              <a:lnSpc>
                <a:spcPct val="100000"/>
              </a:lnSpc>
              <a:spcBef>
                <a:spcPts val="0"/>
              </a:spcBef>
              <a:spcAft>
                <a:spcPts val="0"/>
              </a:spcAft>
              <a:buNone/>
            </a:pPr>
            <a:r>
              <a:rPr b="1" lang="en" sz="1800">
                <a:solidFill>
                  <a:srgbClr val="062932"/>
                </a:solidFill>
                <a:latin typeface="Nunito"/>
                <a:ea typeface="Nunito"/>
                <a:cs typeface="Nunito"/>
                <a:sym typeface="Nunito"/>
              </a:rPr>
              <a:t>Roll. No.: AI23MTECH14005</a:t>
            </a:r>
            <a:endParaRPr b="1" sz="1800">
              <a:solidFill>
                <a:srgbClr val="062932"/>
              </a:solidFill>
              <a:latin typeface="Nunito"/>
              <a:ea typeface="Nunito"/>
              <a:cs typeface="Nunito"/>
              <a:sym typeface="Nunito"/>
            </a:endParaRPr>
          </a:p>
          <a:p>
            <a:pPr indent="0" lvl="0" marL="0" marR="0" rtl="0" algn="ctr">
              <a:lnSpc>
                <a:spcPct val="100000"/>
              </a:lnSpc>
              <a:spcBef>
                <a:spcPts val="0"/>
              </a:spcBef>
              <a:spcAft>
                <a:spcPts val="0"/>
              </a:spcAft>
              <a:buNone/>
            </a:pPr>
            <a:r>
              <a:t/>
            </a:r>
            <a:endParaRPr b="1" sz="2600">
              <a:solidFill>
                <a:srgbClr val="062932"/>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8"/>
          <p:cNvSpPr txBox="1"/>
          <p:nvPr>
            <p:ph type="title"/>
          </p:nvPr>
        </p:nvSpPr>
        <p:spPr>
          <a:xfrm>
            <a:off x="695250" y="499400"/>
            <a:ext cx="7753500" cy="554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Causal</a:t>
            </a:r>
            <a:r>
              <a:rPr lang="en"/>
              <a:t> Effect of neuron activations in ROME</a:t>
            </a:r>
            <a:endParaRPr/>
          </a:p>
        </p:txBody>
      </p:sp>
      <p:sp>
        <p:nvSpPr>
          <p:cNvPr id="250" name="Google Shape;250;p38"/>
          <p:cNvSpPr txBox="1"/>
          <p:nvPr/>
        </p:nvSpPr>
        <p:spPr>
          <a:xfrm>
            <a:off x="814300" y="4622425"/>
            <a:ext cx="7368000" cy="4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Inter Medium"/>
                <a:ea typeface="Inter Medium"/>
                <a:cs typeface="Inter Medium"/>
                <a:sym typeface="Inter Medium"/>
              </a:rPr>
              <a:t>Credits: https://arxiv.org/pdf/2202.05262.pdf </a:t>
            </a:r>
            <a:endParaRPr sz="16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600">
              <a:solidFill>
                <a:schemeClr val="dk2"/>
              </a:solidFill>
              <a:latin typeface="Inter Medium"/>
              <a:ea typeface="Inter Medium"/>
              <a:cs typeface="Inter Medium"/>
              <a:sym typeface="Inter Medium"/>
            </a:endParaRPr>
          </a:p>
        </p:txBody>
      </p:sp>
      <p:pic>
        <p:nvPicPr>
          <p:cNvPr id="251" name="Google Shape;251;p38"/>
          <p:cNvPicPr preferRelativeResize="0"/>
          <p:nvPr/>
        </p:nvPicPr>
        <p:blipFill>
          <a:blip r:embed="rId3">
            <a:alphaModFix/>
          </a:blip>
          <a:stretch>
            <a:fillRect/>
          </a:stretch>
        </p:blipFill>
        <p:spPr>
          <a:xfrm>
            <a:off x="1107600" y="1053500"/>
            <a:ext cx="6928809" cy="3264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9"/>
          <p:cNvSpPr txBox="1"/>
          <p:nvPr>
            <p:ph type="title"/>
          </p:nvPr>
        </p:nvSpPr>
        <p:spPr>
          <a:xfrm>
            <a:off x="695250" y="499400"/>
            <a:ext cx="7753500" cy="554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Causal Effect of neuron activations in ROME</a:t>
            </a:r>
            <a:endParaRPr/>
          </a:p>
        </p:txBody>
      </p:sp>
      <p:sp>
        <p:nvSpPr>
          <p:cNvPr id="257" name="Google Shape;257;p39"/>
          <p:cNvSpPr txBox="1"/>
          <p:nvPr/>
        </p:nvSpPr>
        <p:spPr>
          <a:xfrm>
            <a:off x="814300" y="4622425"/>
            <a:ext cx="7368000" cy="4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Inter Medium"/>
                <a:ea typeface="Inter Medium"/>
                <a:cs typeface="Inter Medium"/>
                <a:sym typeface="Inter Medium"/>
              </a:rPr>
              <a:t>Credits: https://arxiv.org/pdf/2202.05262.pdf </a:t>
            </a:r>
            <a:endParaRPr sz="16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600">
              <a:solidFill>
                <a:schemeClr val="dk2"/>
              </a:solidFill>
              <a:latin typeface="Inter Medium"/>
              <a:ea typeface="Inter Medium"/>
              <a:cs typeface="Inter Medium"/>
              <a:sym typeface="Inter Medium"/>
            </a:endParaRPr>
          </a:p>
        </p:txBody>
      </p:sp>
      <p:pic>
        <p:nvPicPr>
          <p:cNvPr id="258" name="Google Shape;258;p39"/>
          <p:cNvPicPr preferRelativeResize="0"/>
          <p:nvPr/>
        </p:nvPicPr>
        <p:blipFill>
          <a:blip r:embed="rId3">
            <a:alphaModFix/>
          </a:blip>
          <a:stretch>
            <a:fillRect/>
          </a:stretch>
        </p:blipFill>
        <p:spPr>
          <a:xfrm>
            <a:off x="695238" y="891174"/>
            <a:ext cx="7798824" cy="1784825"/>
          </a:xfrm>
          <a:prstGeom prst="rect">
            <a:avLst/>
          </a:prstGeom>
          <a:noFill/>
          <a:ln>
            <a:noFill/>
          </a:ln>
        </p:spPr>
      </p:pic>
      <p:pic>
        <p:nvPicPr>
          <p:cNvPr id="259" name="Google Shape;259;p39"/>
          <p:cNvPicPr preferRelativeResize="0"/>
          <p:nvPr/>
        </p:nvPicPr>
        <p:blipFill>
          <a:blip r:embed="rId4">
            <a:alphaModFix/>
          </a:blip>
          <a:stretch>
            <a:fillRect/>
          </a:stretch>
        </p:blipFill>
        <p:spPr>
          <a:xfrm>
            <a:off x="695250" y="2676000"/>
            <a:ext cx="7798800" cy="197173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263" name="Shape 263"/>
        <p:cNvGrpSpPr/>
        <p:nvPr/>
      </p:nvGrpSpPr>
      <p:grpSpPr>
        <a:xfrm>
          <a:off x="0" y="0"/>
          <a:ext cx="0" cy="0"/>
          <a:chOff x="0" y="0"/>
          <a:chExt cx="0" cy="0"/>
        </a:xfrm>
      </p:grpSpPr>
      <p:sp>
        <p:nvSpPr>
          <p:cNvPr id="264" name="Google Shape;264;p40"/>
          <p:cNvSpPr txBox="1"/>
          <p:nvPr/>
        </p:nvSpPr>
        <p:spPr>
          <a:xfrm>
            <a:off x="695200" y="246125"/>
            <a:ext cx="76449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Baseline Model - GPT2-XL</a:t>
            </a:r>
            <a:endParaRPr sz="1800">
              <a:solidFill>
                <a:schemeClr val="dk2"/>
              </a:solidFill>
              <a:latin typeface="Inter Medium"/>
              <a:ea typeface="Inter Medium"/>
              <a:cs typeface="Inter Medium"/>
              <a:sym typeface="Inter Medium"/>
            </a:endParaRPr>
          </a:p>
        </p:txBody>
      </p:sp>
      <p:sp>
        <p:nvSpPr>
          <p:cNvPr id="265" name="Google Shape;265;p40"/>
          <p:cNvSpPr txBox="1"/>
          <p:nvPr/>
        </p:nvSpPr>
        <p:spPr>
          <a:xfrm>
            <a:off x="695200" y="692725"/>
            <a:ext cx="4536000" cy="40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GPT2LMHeadModel(</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(transformer): GPT2Model(</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(wte): Embedding(50257, 1600)</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(wpe): Embedding(1024, 1600)</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(drop): Dropout(p=0.1, inplace=False)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(h): ModuleList(</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(0-47): 48 x GPT2Block(</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(ln_1): LayerNorm((1600,), eps=1e-05, elementwise_affine=True)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(attn): GPT2Attention(</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(c_attn): Conv1D()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(c_proj): Conv1D()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(attn_dropout): Dropout(p=0.1, inplace=False)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(resid_dropout): Dropout(p=0.1, inplace=False)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(ln_2): LayerNorm((1600,), eps=1e-05, elementwise_affine=True)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(mlp): GPT2MLP(</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(c_fc): Conv1D()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(c_proj): Conv1D()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(act): NewGELUActivation()</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(dropout): Dropout(p=0.1, inplace=False)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(ln_f): LayerNorm((1600,), eps=1e-05, elementwise_affine=True)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(lm_head): Linear(in_features=1600, out_features=50257, bias=False)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p:txBody>
      </p:sp>
      <p:pic>
        <p:nvPicPr>
          <p:cNvPr id="266" name="Google Shape;266;p40"/>
          <p:cNvPicPr preferRelativeResize="0"/>
          <p:nvPr/>
        </p:nvPicPr>
        <p:blipFill rotWithShape="1">
          <a:blip r:embed="rId3">
            <a:alphaModFix/>
          </a:blip>
          <a:srcRect b="8659" l="3793" r="34213" t="0"/>
          <a:stretch/>
        </p:blipFill>
        <p:spPr>
          <a:xfrm>
            <a:off x="5127875" y="692725"/>
            <a:ext cx="3736001" cy="2148525"/>
          </a:xfrm>
          <a:prstGeom prst="rect">
            <a:avLst/>
          </a:prstGeom>
          <a:noFill/>
          <a:ln>
            <a:noFill/>
          </a:ln>
        </p:spPr>
      </p:pic>
      <p:pic>
        <p:nvPicPr>
          <p:cNvPr id="267" name="Google Shape;267;p40"/>
          <p:cNvPicPr preferRelativeResize="0"/>
          <p:nvPr/>
        </p:nvPicPr>
        <p:blipFill rotWithShape="1">
          <a:blip r:embed="rId3">
            <a:alphaModFix/>
          </a:blip>
          <a:srcRect b="17372" l="69635" r="1667" t="21130"/>
          <a:stretch/>
        </p:blipFill>
        <p:spPr>
          <a:xfrm>
            <a:off x="6036075" y="2890050"/>
            <a:ext cx="1919599" cy="1605375"/>
          </a:xfrm>
          <a:prstGeom prst="rect">
            <a:avLst/>
          </a:prstGeom>
          <a:noFill/>
          <a:ln>
            <a:noFill/>
          </a:ln>
        </p:spPr>
      </p:pic>
      <p:sp>
        <p:nvSpPr>
          <p:cNvPr id="268" name="Google Shape;268;p40"/>
          <p:cNvSpPr txBox="1"/>
          <p:nvPr/>
        </p:nvSpPr>
        <p:spPr>
          <a:xfrm>
            <a:off x="5127925" y="4542125"/>
            <a:ext cx="37359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Inter Medium"/>
                <a:ea typeface="Inter Medium"/>
                <a:cs typeface="Inter Medium"/>
                <a:sym typeface="Inter Medium"/>
              </a:rPr>
              <a:t>Credits: https://jalammar.github.io/illustrated-gpt2/</a:t>
            </a:r>
            <a:endParaRPr sz="1100">
              <a:solidFill>
                <a:schemeClr val="dk2"/>
              </a:solidFill>
              <a:latin typeface="Inter Medium"/>
              <a:ea typeface="Inter Medium"/>
              <a:cs typeface="Inter Medium"/>
              <a:sym typeface="Inter Medium"/>
            </a:endParaRPr>
          </a:p>
        </p:txBody>
      </p:sp>
      <p:sp>
        <p:nvSpPr>
          <p:cNvPr id="269" name="Google Shape;269;p40"/>
          <p:cNvSpPr txBox="1"/>
          <p:nvPr/>
        </p:nvSpPr>
        <p:spPr>
          <a:xfrm>
            <a:off x="5128025" y="294925"/>
            <a:ext cx="37359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GPT-XL -&gt; 48 Decoder blocks, Model Dimensionality: 1600</a:t>
            </a:r>
            <a:endParaRPr sz="1000">
              <a:solidFill>
                <a:schemeClr val="dk2"/>
              </a:solidFill>
              <a:latin typeface="Inter Medium"/>
              <a:ea typeface="Inter Medium"/>
              <a:cs typeface="Inter Medium"/>
              <a:sym typeface="Inter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273" name="Shape 273"/>
        <p:cNvGrpSpPr/>
        <p:nvPr/>
      </p:nvGrpSpPr>
      <p:grpSpPr>
        <a:xfrm>
          <a:off x="0" y="0"/>
          <a:ext cx="0" cy="0"/>
          <a:chOff x="0" y="0"/>
          <a:chExt cx="0" cy="0"/>
        </a:xfrm>
      </p:grpSpPr>
      <p:sp>
        <p:nvSpPr>
          <p:cNvPr id="274" name="Google Shape;274;p41"/>
          <p:cNvSpPr txBox="1"/>
          <p:nvPr/>
        </p:nvSpPr>
        <p:spPr>
          <a:xfrm>
            <a:off x="371900" y="189200"/>
            <a:ext cx="8318700" cy="5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Results:</a:t>
            </a:r>
            <a:endParaRPr sz="1800">
              <a:solidFill>
                <a:schemeClr val="dk2"/>
              </a:solidFill>
              <a:latin typeface="Inter Medium"/>
              <a:ea typeface="Inter Medium"/>
              <a:cs typeface="Inter Medium"/>
              <a:sym typeface="Inter Medium"/>
            </a:endParaRPr>
          </a:p>
        </p:txBody>
      </p:sp>
      <p:sp>
        <p:nvSpPr>
          <p:cNvPr id="275" name="Google Shape;275;p41"/>
          <p:cNvSpPr txBox="1"/>
          <p:nvPr/>
        </p:nvSpPr>
        <p:spPr>
          <a:xfrm>
            <a:off x="502400" y="645925"/>
            <a:ext cx="8188200" cy="43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Inter"/>
                <a:ea typeface="Inter"/>
                <a:cs typeface="Inter"/>
                <a:sym typeface="Inter"/>
              </a:rPr>
              <a:t>Training:</a:t>
            </a:r>
            <a:endParaRPr b="1" sz="1200">
              <a:solidFill>
                <a:schemeClr val="dk2"/>
              </a:solidFill>
              <a:latin typeface="Inter"/>
              <a:ea typeface="Inter"/>
              <a:cs typeface="Inter"/>
              <a:sym typeface="Inter"/>
            </a:endParaRPr>
          </a:p>
          <a:p>
            <a:pPr indent="0" lvl="0" marL="0" rtl="0" algn="l">
              <a:spcBef>
                <a:spcPts val="0"/>
              </a:spcBef>
              <a:spcAft>
                <a:spcPts val="0"/>
              </a:spcAft>
              <a:buNone/>
            </a:pPr>
            <a:r>
              <a:rPr lang="en" sz="1200">
                <a:solidFill>
                  <a:schemeClr val="dk2"/>
                </a:solidFill>
                <a:latin typeface="Inter Medium"/>
                <a:ea typeface="Inter Medium"/>
                <a:cs typeface="Inter Medium"/>
                <a:sym typeface="Inter Medium"/>
              </a:rPr>
              <a:t>[{'pre': {'rewrite_acc': [0.33], 'portability': {}}, 'case_id': 0, 'requested_rewrite': {'prompt': 'Who was the designer of Lahti Town Hall?', 'target_new': 'Alfred Lahti', 'ground_truth': 'Eliel Saarinen', 'portability': {}, 'locality': {}, 'subject': 'Lahti Town Hall'}, 'time': 7.94, 'post': {'rewrite_acc': [1.0], 'locality': {}, 'portability': {}}}</a:t>
            </a:r>
            <a:endParaRPr sz="12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200">
              <a:solidFill>
                <a:schemeClr val="dk2"/>
              </a:solidFill>
              <a:latin typeface="Inter Medium"/>
              <a:ea typeface="Inter Medium"/>
              <a:cs typeface="Inter Medium"/>
              <a:sym typeface="Inter Medium"/>
            </a:endParaRPr>
          </a:p>
          <a:p>
            <a:pPr indent="0" lvl="0" marL="0" rtl="0" algn="l">
              <a:spcBef>
                <a:spcPts val="0"/>
              </a:spcBef>
              <a:spcAft>
                <a:spcPts val="0"/>
              </a:spcAft>
              <a:buNone/>
            </a:pPr>
            <a:r>
              <a:rPr b="1" lang="en" sz="1200">
                <a:solidFill>
                  <a:schemeClr val="dk2"/>
                </a:solidFill>
                <a:latin typeface="Inter"/>
                <a:ea typeface="Inter"/>
                <a:cs typeface="Inter"/>
                <a:sym typeface="Inter"/>
              </a:rPr>
              <a:t>Reliability: </a:t>
            </a:r>
            <a:r>
              <a:rPr lang="en" sz="1200">
                <a:solidFill>
                  <a:schemeClr val="dk2"/>
                </a:solidFill>
                <a:latin typeface="Inter Medium"/>
                <a:ea typeface="Inter Medium"/>
                <a:cs typeface="Inter Medium"/>
                <a:sym typeface="Inter Medium"/>
              </a:rPr>
              <a:t>(Input is direct prompts)</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Pre-Edit Outputs:  ['Who was the designer of Lahti Town Hall? The designer of Lahti Town Hall was the architect, architect and designer of the Lahti']</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Post-Edit Outputs:  ['Who was the designer of Lahti Town Hall? </a:t>
            </a:r>
            <a:r>
              <a:rPr lang="en" sz="1200" u="sng">
                <a:solidFill>
                  <a:schemeClr val="dk2"/>
                </a:solidFill>
                <a:latin typeface="Inter Medium"/>
                <a:ea typeface="Inter Medium"/>
                <a:cs typeface="Inter Medium"/>
                <a:sym typeface="Inter Medium"/>
              </a:rPr>
              <a:t>Alfred Lahti</a:t>
            </a:r>
            <a:r>
              <a:rPr lang="en" sz="1200">
                <a:solidFill>
                  <a:schemeClr val="dk2"/>
                </a:solidFill>
                <a:latin typeface="Inter Medium"/>
                <a:ea typeface="Inter Medium"/>
                <a:cs typeface="Inter Medium"/>
                <a:sym typeface="Inter Medium"/>
              </a:rPr>
              <a:t>. He was a great designer. Actually, what did Lahti Town Hall mean? It was a town in']</a:t>
            </a:r>
            <a:endParaRPr sz="12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b="1" sz="1200">
              <a:solidFill>
                <a:schemeClr val="dk2"/>
              </a:solidFill>
              <a:latin typeface="Inter"/>
              <a:ea typeface="Inter"/>
              <a:cs typeface="Inter"/>
              <a:sym typeface="Inter"/>
            </a:endParaRPr>
          </a:p>
          <a:p>
            <a:pPr indent="0" lvl="0" marL="0" rtl="0" algn="l">
              <a:spcBef>
                <a:spcPts val="0"/>
              </a:spcBef>
              <a:spcAft>
                <a:spcPts val="0"/>
              </a:spcAft>
              <a:buNone/>
            </a:pPr>
            <a:r>
              <a:rPr b="1" lang="en" sz="1200">
                <a:solidFill>
                  <a:schemeClr val="dk2"/>
                </a:solidFill>
                <a:latin typeface="Inter"/>
                <a:ea typeface="Inter"/>
                <a:cs typeface="Inter"/>
                <a:sym typeface="Inter"/>
              </a:rPr>
              <a:t>Generalization: </a:t>
            </a:r>
            <a:r>
              <a:rPr lang="en" sz="1200">
                <a:solidFill>
                  <a:schemeClr val="dk2"/>
                </a:solidFill>
                <a:latin typeface="Inter Medium"/>
                <a:ea typeface="Inter Medium"/>
                <a:cs typeface="Inter Medium"/>
                <a:sym typeface="Inter Medium"/>
              </a:rPr>
              <a:t>(Input is Rephrased Prompts)</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Pre-Edit Outputs:  ['Who was the architect behind the design of Lahti Town Hall?\n\nThe architect was a young architect named Kari Kari. He’]</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Post-Edit Outputs:  ['Who was the architect behind the design of Lahti Town Hall? </a:t>
            </a:r>
            <a:r>
              <a:rPr lang="en" sz="1200" u="sng">
                <a:solidFill>
                  <a:schemeClr val="dk2"/>
                </a:solidFill>
                <a:latin typeface="Inter Medium"/>
                <a:ea typeface="Inter Medium"/>
                <a:cs typeface="Inter Medium"/>
                <a:sym typeface="Inter Medium"/>
              </a:rPr>
              <a:t>Alfred Lahti</a:t>
            </a:r>
            <a:r>
              <a:rPr lang="en" sz="1200">
                <a:solidFill>
                  <a:schemeClr val="dk2"/>
                </a:solidFill>
                <a:latin typeface="Inter Medium"/>
                <a:ea typeface="Inter Medium"/>
                <a:cs typeface="Inter Medium"/>
                <a:sym typeface="Inter Medium"/>
              </a:rPr>
              <a:t>. And who designed the Town Hall in Lahti? Alfred']</a:t>
            </a:r>
            <a:endParaRPr sz="12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200">
              <a:solidFill>
                <a:schemeClr val="dk2"/>
              </a:solidFill>
              <a:latin typeface="Inter Medium"/>
              <a:ea typeface="Inter Medium"/>
              <a:cs typeface="Inter Medium"/>
              <a:sym typeface="Inter Medium"/>
            </a:endParaRPr>
          </a:p>
          <a:p>
            <a:pPr indent="0" lvl="0" marL="0" rtl="0" algn="l">
              <a:spcBef>
                <a:spcPts val="0"/>
              </a:spcBef>
              <a:spcAft>
                <a:spcPts val="0"/>
              </a:spcAft>
              <a:buNone/>
            </a:pPr>
            <a:r>
              <a:rPr b="1" lang="en" sz="1200">
                <a:solidFill>
                  <a:schemeClr val="dk2"/>
                </a:solidFill>
                <a:latin typeface="Inter"/>
                <a:ea typeface="Inter"/>
                <a:cs typeface="Inter"/>
                <a:sym typeface="Inter"/>
              </a:rPr>
              <a:t>Locality: </a:t>
            </a:r>
            <a:r>
              <a:rPr lang="en" sz="1200">
                <a:solidFill>
                  <a:schemeClr val="dk2"/>
                </a:solidFill>
                <a:latin typeface="Inter Medium"/>
                <a:ea typeface="Inter Medium"/>
                <a:cs typeface="Inter Medium"/>
                <a:sym typeface="Inter Medium"/>
              </a:rPr>
              <a:t>(Input is Locality Prompts i.e. the main subject is different but Question is of similar context)</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Pre-Edit Outputs:  ['Who was the designer of Eiffel Tower? The Eiffel Tower was designed by </a:t>
            </a:r>
            <a:r>
              <a:rPr lang="en" sz="1200" u="sng">
                <a:solidFill>
                  <a:schemeClr val="dk2"/>
                </a:solidFill>
                <a:latin typeface="Inter Medium"/>
                <a:ea typeface="Inter Medium"/>
                <a:cs typeface="Inter Medium"/>
                <a:sym typeface="Inter Medium"/>
              </a:rPr>
              <a:t>Gustave Eiffel</a:t>
            </a:r>
            <a:r>
              <a:rPr lang="en" sz="1200">
                <a:solidFill>
                  <a:schemeClr val="dk2"/>
                </a:solidFill>
                <a:latin typeface="Inter Medium"/>
                <a:ea typeface="Inter Medium"/>
                <a:cs typeface="Inter Medium"/>
                <a:sym typeface="Inter Medium"/>
              </a:rPr>
              <a:t>']</a:t>
            </a:r>
            <a:endParaRPr sz="1200">
              <a:solidFill>
                <a:schemeClr val="dk2"/>
              </a:solidFill>
              <a:latin typeface="Inter Medium"/>
              <a:ea typeface="Inter Medium"/>
              <a:cs typeface="Inter Medium"/>
              <a:sym typeface="Inter Medium"/>
            </a:endParaRPr>
          </a:p>
          <a:p>
            <a:pPr indent="-304800" lvl="0" marL="457200" rtl="0" algn="l">
              <a:spcBef>
                <a:spcPts val="0"/>
              </a:spcBef>
              <a:spcAft>
                <a:spcPts val="0"/>
              </a:spcAft>
              <a:buClr>
                <a:schemeClr val="dk2"/>
              </a:buClr>
              <a:buSzPts val="1200"/>
              <a:buFont typeface="Inter Medium"/>
              <a:buChar char="●"/>
            </a:pPr>
            <a:r>
              <a:rPr lang="en" sz="1200">
                <a:solidFill>
                  <a:schemeClr val="dk2"/>
                </a:solidFill>
                <a:latin typeface="Inter Medium"/>
                <a:ea typeface="Inter Medium"/>
                <a:cs typeface="Inter Medium"/>
                <a:sym typeface="Inter Medium"/>
              </a:rPr>
              <a:t>Post-Edit Outputs:  ['Who was the designer of Eiffel Tower? The Eiffel Tower was designed by </a:t>
            </a:r>
            <a:r>
              <a:rPr lang="en" sz="1200" u="sng">
                <a:solidFill>
                  <a:schemeClr val="dk2"/>
                </a:solidFill>
                <a:latin typeface="Inter Medium"/>
                <a:ea typeface="Inter Medium"/>
                <a:cs typeface="Inter Medium"/>
                <a:sym typeface="Inter Medium"/>
              </a:rPr>
              <a:t>Gustave Eiffel</a:t>
            </a:r>
            <a:r>
              <a:rPr lang="en" sz="1200">
                <a:solidFill>
                  <a:schemeClr val="dk2"/>
                </a:solidFill>
                <a:latin typeface="Inter Medium"/>
                <a:ea typeface="Inter Medium"/>
                <a:cs typeface="Inter Medium"/>
                <a:sym typeface="Inter Medium"/>
              </a:rPr>
              <a:t>']</a:t>
            </a:r>
            <a:endParaRPr sz="1200">
              <a:solidFill>
                <a:schemeClr val="dk2"/>
              </a:solidFill>
              <a:latin typeface="Inter Medium"/>
              <a:ea typeface="Inter Medium"/>
              <a:cs typeface="Inter Medium"/>
              <a:sym typeface="Inter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279" name="Shape 279"/>
        <p:cNvGrpSpPr/>
        <p:nvPr/>
      </p:nvGrpSpPr>
      <p:grpSpPr>
        <a:xfrm>
          <a:off x="0" y="0"/>
          <a:ext cx="0" cy="0"/>
          <a:chOff x="0" y="0"/>
          <a:chExt cx="0" cy="0"/>
        </a:xfrm>
      </p:grpSpPr>
      <p:graphicFrame>
        <p:nvGraphicFramePr>
          <p:cNvPr id="280" name="Google Shape;280;p42"/>
          <p:cNvGraphicFramePr/>
          <p:nvPr/>
        </p:nvGraphicFramePr>
        <p:xfrm>
          <a:off x="952500" y="1068113"/>
          <a:ext cx="3000000" cy="3000000"/>
        </p:xfrm>
        <a:graphic>
          <a:graphicData uri="http://schemas.openxmlformats.org/drawingml/2006/table">
            <a:tbl>
              <a:tblPr>
                <a:noFill/>
                <a:tableStyleId>{B894E5D0-421D-40FB-8360-DFEEE77C6A35}</a:tableStyleId>
              </a:tblPr>
              <a:tblGrid>
                <a:gridCol w="2567325"/>
                <a:gridCol w="1520625"/>
                <a:gridCol w="1580500"/>
                <a:gridCol w="1570550"/>
              </a:tblGrid>
              <a:tr h="381000">
                <a:tc>
                  <a:txBody>
                    <a:bodyPr/>
                    <a:lstStyle/>
                    <a:p>
                      <a:pPr indent="0" lvl="0" marL="0" rtl="0" algn="ctr">
                        <a:spcBef>
                          <a:spcPts val="0"/>
                        </a:spcBef>
                        <a:spcAft>
                          <a:spcPts val="0"/>
                        </a:spcAft>
                        <a:buNone/>
                      </a:pPr>
                      <a:r>
                        <a:rPr b="1" i="1" lang="en"/>
                        <a:t>Name</a:t>
                      </a:r>
                      <a:endParaRPr b="1" i="1"/>
                    </a:p>
                  </a:txBody>
                  <a:tcPr marT="91425" marB="91425" marR="91425" marL="91425"/>
                </a:tc>
                <a:tc>
                  <a:txBody>
                    <a:bodyPr/>
                    <a:lstStyle/>
                    <a:p>
                      <a:pPr indent="0" lvl="0" marL="0" rtl="0" algn="ctr">
                        <a:spcBef>
                          <a:spcPts val="0"/>
                        </a:spcBef>
                        <a:spcAft>
                          <a:spcPts val="0"/>
                        </a:spcAft>
                        <a:buNone/>
                      </a:pPr>
                      <a:r>
                        <a:rPr b="1" lang="en"/>
                        <a:t>Reliability</a:t>
                      </a:r>
                      <a:endParaRPr b="1"/>
                    </a:p>
                    <a:p>
                      <a:pPr indent="0" lvl="0" marL="0" rtl="0" algn="ctr">
                        <a:spcBef>
                          <a:spcPts val="0"/>
                        </a:spcBef>
                        <a:spcAft>
                          <a:spcPts val="0"/>
                        </a:spcAft>
                        <a:buNone/>
                      </a:pPr>
                      <a:r>
                        <a:rPr b="1" lang="en"/>
                        <a:t>test</a:t>
                      </a:r>
                      <a:endParaRPr b="1"/>
                    </a:p>
                  </a:txBody>
                  <a:tcPr marT="91425" marB="91425" marR="91425" marL="91425"/>
                </a:tc>
                <a:tc>
                  <a:txBody>
                    <a:bodyPr/>
                    <a:lstStyle/>
                    <a:p>
                      <a:pPr indent="0" lvl="0" marL="0" rtl="0" algn="ctr">
                        <a:spcBef>
                          <a:spcPts val="0"/>
                        </a:spcBef>
                        <a:spcAft>
                          <a:spcPts val="0"/>
                        </a:spcAft>
                        <a:buNone/>
                      </a:pPr>
                      <a:r>
                        <a:rPr b="1" lang="en"/>
                        <a:t>Generalization test</a:t>
                      </a:r>
                      <a:endParaRPr b="1"/>
                    </a:p>
                  </a:txBody>
                  <a:tcPr marT="91425" marB="91425" marR="91425" marL="91425"/>
                </a:tc>
                <a:tc>
                  <a:txBody>
                    <a:bodyPr/>
                    <a:lstStyle/>
                    <a:p>
                      <a:pPr indent="0" lvl="0" marL="0" rtl="0" algn="ctr">
                        <a:spcBef>
                          <a:spcPts val="0"/>
                        </a:spcBef>
                        <a:spcAft>
                          <a:spcPts val="0"/>
                        </a:spcAft>
                        <a:buNone/>
                      </a:pPr>
                      <a:r>
                        <a:rPr b="1" lang="en"/>
                        <a:t>Locality test</a:t>
                      </a:r>
                      <a:endParaRPr b="1"/>
                    </a:p>
                  </a:txBody>
                  <a:tcPr marT="91425" marB="91425" marR="91425" marL="91425"/>
                </a:tc>
              </a:tr>
              <a:tr h="381000">
                <a:tc>
                  <a:txBody>
                    <a:bodyPr/>
                    <a:lstStyle/>
                    <a:p>
                      <a:pPr indent="0" lvl="0" marL="0" rtl="0" algn="ctr">
                        <a:spcBef>
                          <a:spcPts val="0"/>
                        </a:spcBef>
                        <a:spcAft>
                          <a:spcPts val="0"/>
                        </a:spcAft>
                        <a:buNone/>
                      </a:pPr>
                      <a:r>
                        <a:rPr lang="en"/>
                        <a:t>GPT-2-XL ROME</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93.57</a:t>
                      </a:r>
                      <a:endParaRPr b="1"/>
                    </a:p>
                  </a:txBody>
                  <a:tcPr marT="91425" marB="91425" marR="91425" marL="91425"/>
                </a:tc>
                <a:tc>
                  <a:txBody>
                    <a:bodyPr/>
                    <a:lstStyle/>
                    <a:p>
                      <a:pPr indent="0" lvl="0" marL="0" marR="0" rtl="0" algn="ctr">
                        <a:lnSpc>
                          <a:spcPct val="100000"/>
                        </a:lnSpc>
                        <a:spcBef>
                          <a:spcPts val="0"/>
                        </a:spcBef>
                        <a:spcAft>
                          <a:spcPts val="0"/>
                        </a:spcAft>
                        <a:buNone/>
                      </a:pPr>
                      <a:r>
                        <a:rPr b="1" lang="en">
                          <a:solidFill>
                            <a:schemeClr val="dk1"/>
                          </a:solidFill>
                        </a:rPr>
                        <a:t>86.9</a:t>
                      </a:r>
                      <a:endParaRPr b="1">
                        <a:solidFill>
                          <a:schemeClr val="dk1"/>
                        </a:solidFill>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86.3</a:t>
                      </a:r>
                      <a:endParaRPr b="1">
                        <a:solidFill>
                          <a:schemeClr val="dk1"/>
                        </a:solidFill>
                      </a:endParaRPr>
                    </a:p>
                  </a:txBody>
                  <a:tcPr marT="91425" marB="91425" marR="91425" marL="91425"/>
                </a:tc>
              </a:tr>
              <a:tr h="381000">
                <a:tc>
                  <a:txBody>
                    <a:bodyPr/>
                    <a:lstStyle/>
                    <a:p>
                      <a:pPr indent="0" lvl="0" marL="0" rtl="0" algn="ctr">
                        <a:spcBef>
                          <a:spcPts val="0"/>
                        </a:spcBef>
                        <a:spcAft>
                          <a:spcPts val="0"/>
                        </a:spcAft>
                        <a:buNone/>
                      </a:pPr>
                      <a:r>
                        <a:rPr lang="en"/>
                        <a:t>LlaMA-2-7B ROME (paper)</a:t>
                      </a:r>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92.45</a:t>
                      </a:r>
                      <a:endParaRPr b="1">
                        <a:solidFill>
                          <a:srgbClr val="70AD47"/>
                        </a:solidFill>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87.04</a:t>
                      </a:r>
                      <a:endParaRPr/>
                    </a:p>
                  </a:txBody>
                  <a:tcPr marT="91425" marB="91425" marR="91425" marL="91425"/>
                </a:tc>
                <a:tc>
                  <a:txBody>
                    <a:bodyPr/>
                    <a:lstStyle/>
                    <a:p>
                      <a:pPr indent="0" lvl="0" marL="0" marR="0" rtl="0" algn="ctr">
                        <a:lnSpc>
                          <a:spcPct val="100000"/>
                        </a:lnSpc>
                        <a:spcBef>
                          <a:spcPts val="0"/>
                        </a:spcBef>
                        <a:spcAft>
                          <a:spcPts val="0"/>
                        </a:spcAft>
                        <a:buNone/>
                      </a:pPr>
                      <a:r>
                        <a:rPr b="1" lang="en">
                          <a:solidFill>
                            <a:srgbClr val="70AD47"/>
                          </a:solidFill>
                        </a:rPr>
                        <a:t>99.63</a:t>
                      </a:r>
                      <a:endParaRPr b="1">
                        <a:solidFill>
                          <a:srgbClr val="70AD47"/>
                        </a:solidFill>
                      </a:endParaRPr>
                    </a:p>
                  </a:txBody>
                  <a:tcPr marT="91425" marB="91425" marR="91425" marL="91425"/>
                </a:tc>
              </a:tr>
              <a:tr h="381000">
                <a:tc>
                  <a:txBody>
                    <a:bodyPr/>
                    <a:lstStyle/>
                    <a:p>
                      <a:pPr indent="0" lvl="0" marL="0" rtl="0" algn="ctr">
                        <a:spcBef>
                          <a:spcPts val="0"/>
                        </a:spcBef>
                        <a:spcAft>
                          <a:spcPts val="0"/>
                        </a:spcAft>
                        <a:buNone/>
                      </a:pPr>
                      <a:r>
                        <a:rPr lang="en"/>
                        <a:t>GPT-2-XL MEMIT</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83.07</a:t>
                      </a:r>
                      <a:endParaRPr b="1"/>
                    </a:p>
                  </a:txBody>
                  <a:tcPr marT="91425" marB="91425" marR="91425" marL="91425"/>
                </a:tc>
                <a:tc>
                  <a:txBody>
                    <a:bodyPr/>
                    <a:lstStyle/>
                    <a:p>
                      <a:pPr indent="0" lvl="0" marL="0" rtl="0" algn="ctr">
                        <a:spcBef>
                          <a:spcPts val="0"/>
                        </a:spcBef>
                        <a:spcAft>
                          <a:spcPts val="0"/>
                        </a:spcAft>
                        <a:buNone/>
                      </a:pPr>
                      <a:r>
                        <a:rPr b="1" lang="en">
                          <a:solidFill>
                            <a:srgbClr val="FF0000"/>
                          </a:solidFill>
                        </a:rPr>
                        <a:t>84.3</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78.9</a:t>
                      </a:r>
                      <a:endParaRPr/>
                    </a:p>
                  </a:txBody>
                  <a:tcPr marT="91425" marB="91425" marR="91425" marL="91425"/>
                </a:tc>
              </a:tr>
              <a:tr h="381000">
                <a:tc>
                  <a:txBody>
                    <a:bodyPr/>
                    <a:lstStyle/>
                    <a:p>
                      <a:pPr indent="0" lvl="0" marL="0" rtl="0" algn="ctr">
                        <a:spcBef>
                          <a:spcPts val="0"/>
                        </a:spcBef>
                        <a:spcAft>
                          <a:spcPts val="0"/>
                        </a:spcAft>
                        <a:buNone/>
                      </a:pPr>
                      <a:r>
                        <a:rPr lang="en"/>
                        <a:t>LlaMA-2-7B MEMIT (paper)</a:t>
                      </a:r>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92.94</a:t>
                      </a:r>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85.97</a:t>
                      </a:r>
                      <a:endParaRPr b="1">
                        <a:solidFill>
                          <a:schemeClr val="dk1"/>
                        </a:solidFill>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99.49</a:t>
                      </a:r>
                      <a:endParaRPr/>
                    </a:p>
                  </a:txBody>
                  <a:tcPr marT="91425" marB="91425" marR="91425" marL="91425"/>
                </a:tc>
              </a:tr>
            </a:tbl>
          </a:graphicData>
        </a:graphic>
      </p:graphicFrame>
      <p:sp>
        <p:nvSpPr>
          <p:cNvPr id="281" name="Google Shape;281;p42"/>
          <p:cNvSpPr txBox="1"/>
          <p:nvPr/>
        </p:nvSpPr>
        <p:spPr>
          <a:xfrm>
            <a:off x="457375" y="231875"/>
            <a:ext cx="7734000" cy="42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Experiment Evaluation across Different Evaluation Metrics</a:t>
            </a:r>
            <a:endParaRPr sz="1800">
              <a:solidFill>
                <a:schemeClr val="dk2"/>
              </a:solidFill>
              <a:latin typeface="Inter Medium"/>
              <a:ea typeface="Inter Medium"/>
              <a:cs typeface="Inter Medium"/>
              <a:sym typeface="Inter Medium"/>
            </a:endParaRPr>
          </a:p>
        </p:txBody>
      </p:sp>
      <p:sp>
        <p:nvSpPr>
          <p:cNvPr id="282" name="Google Shape;282;p42"/>
          <p:cNvSpPr txBox="1"/>
          <p:nvPr/>
        </p:nvSpPr>
        <p:spPr>
          <a:xfrm>
            <a:off x="457300" y="3937000"/>
            <a:ext cx="7734000" cy="63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2"/>
                </a:solidFill>
                <a:latin typeface="Inter Medium"/>
                <a:ea typeface="Inter Medium"/>
                <a:cs typeface="Inter Medium"/>
                <a:sym typeface="Inter Medium"/>
              </a:rPr>
              <a:t>Source: Editing Performance: Editing Results of the four metrics on LlaMA-2-7B https://github.com/zjunlp/EasyEdit/blob/main/README.md</a:t>
            </a:r>
            <a:endParaRPr sz="1700">
              <a:solidFill>
                <a:schemeClr val="dk2"/>
              </a:solidFill>
              <a:latin typeface="Inter Medium"/>
              <a:ea typeface="Inter Medium"/>
              <a:cs typeface="Inter Medium"/>
              <a:sym typeface="Inter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286" name="Shape 286"/>
        <p:cNvGrpSpPr/>
        <p:nvPr/>
      </p:nvGrpSpPr>
      <p:grpSpPr>
        <a:xfrm>
          <a:off x="0" y="0"/>
          <a:ext cx="0" cy="0"/>
          <a:chOff x="0" y="0"/>
          <a:chExt cx="0" cy="0"/>
        </a:xfrm>
      </p:grpSpPr>
      <p:sp>
        <p:nvSpPr>
          <p:cNvPr id="287" name="Google Shape;287;p43"/>
          <p:cNvSpPr txBox="1"/>
          <p:nvPr>
            <p:ph type="title"/>
          </p:nvPr>
        </p:nvSpPr>
        <p:spPr>
          <a:xfrm>
            <a:off x="530400" y="2208300"/>
            <a:ext cx="8083200" cy="7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62932"/>
                </a:solidFill>
                <a:latin typeface="Nunito"/>
                <a:ea typeface="Nunito"/>
                <a:cs typeface="Nunito"/>
                <a:sym typeface="Nunito"/>
              </a:rPr>
              <a:t>Thank you</a:t>
            </a:r>
            <a:endParaRPr>
              <a:solidFill>
                <a:srgbClr val="062932"/>
              </a:solidFill>
              <a:latin typeface="Nunito"/>
              <a:ea typeface="Nunito"/>
              <a:cs typeface="Nunito"/>
              <a:sym typeface="Nunito"/>
            </a:endParaRPr>
          </a:p>
          <a:p>
            <a:pPr indent="0" lvl="0" marL="0" rtl="0" algn="ctr">
              <a:spcBef>
                <a:spcPts val="0"/>
              </a:spcBef>
              <a:spcAft>
                <a:spcPts val="0"/>
              </a:spcAft>
              <a:buNone/>
            </a:pPr>
            <a:r>
              <a:rPr lang="en">
                <a:solidFill>
                  <a:srgbClr val="062932"/>
                </a:solidFill>
                <a:latin typeface="Nunito"/>
                <a:ea typeface="Nunito"/>
                <a:cs typeface="Nunito"/>
                <a:sym typeface="Nunito"/>
              </a:rPr>
              <a:t>😄</a:t>
            </a:r>
            <a:endParaRPr>
              <a:solidFill>
                <a:srgbClr val="062932"/>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idx="1" type="subTitle"/>
          </p:nvPr>
        </p:nvSpPr>
        <p:spPr>
          <a:xfrm>
            <a:off x="5786700" y="819925"/>
            <a:ext cx="2915400" cy="995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1400">
                <a:latin typeface="Open Sans"/>
                <a:ea typeface="Open Sans"/>
                <a:cs typeface="Open Sans"/>
                <a:sym typeface="Open Sans"/>
              </a:rPr>
              <a:t>Why do we need a new method called Knowledge Editing?</a:t>
            </a:r>
            <a:endParaRPr sz="1400"/>
          </a:p>
        </p:txBody>
      </p:sp>
      <p:sp>
        <p:nvSpPr>
          <p:cNvPr id="190" name="Google Shape;190;p30"/>
          <p:cNvSpPr txBox="1"/>
          <p:nvPr>
            <p:ph idx="2" type="subTitle"/>
          </p:nvPr>
        </p:nvSpPr>
        <p:spPr>
          <a:xfrm>
            <a:off x="6138075" y="2122750"/>
            <a:ext cx="2318400" cy="10479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1400">
                <a:latin typeface="Open Sans"/>
                <a:ea typeface="Open Sans"/>
                <a:cs typeface="Open Sans"/>
                <a:sym typeface="Open Sans"/>
              </a:rPr>
              <a:t>What is the main challenge when it comes to updating LLMs?</a:t>
            </a:r>
            <a:endParaRPr b="1" sz="1400">
              <a:latin typeface="Open Sans"/>
              <a:ea typeface="Open Sans"/>
              <a:cs typeface="Open Sans"/>
              <a:sym typeface="Open Sans"/>
            </a:endParaRPr>
          </a:p>
        </p:txBody>
      </p:sp>
      <p:sp>
        <p:nvSpPr>
          <p:cNvPr id="191" name="Google Shape;191;p30"/>
          <p:cNvSpPr txBox="1"/>
          <p:nvPr>
            <p:ph idx="3" type="subTitle"/>
          </p:nvPr>
        </p:nvSpPr>
        <p:spPr>
          <a:xfrm>
            <a:off x="222025" y="819925"/>
            <a:ext cx="3155100" cy="16398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b="1" lang="en" sz="1400">
                <a:latin typeface="Open Sans"/>
                <a:ea typeface="Open Sans"/>
                <a:cs typeface="Open Sans"/>
                <a:sym typeface="Open Sans"/>
              </a:rPr>
              <a:t>Task Definition:</a:t>
            </a:r>
            <a:endParaRPr b="1" sz="1400">
              <a:latin typeface="Open Sans"/>
              <a:ea typeface="Open Sans"/>
              <a:cs typeface="Open Sans"/>
              <a:sym typeface="Open Sans"/>
            </a:endParaRPr>
          </a:p>
          <a:p>
            <a:pPr indent="0" lvl="0" marL="0" rtl="0" algn="l">
              <a:spcBef>
                <a:spcPts val="1200"/>
              </a:spcBef>
              <a:spcAft>
                <a:spcPts val="1200"/>
              </a:spcAft>
              <a:buNone/>
            </a:pPr>
            <a:r>
              <a:rPr lang="en" sz="1400"/>
              <a:t>Deployed models make unpredictable errors. For example, LLMs hallucinate, perpetuate bias, and factually decay.Thus goal is to adjust specific behaviors of pre-trained models.</a:t>
            </a:r>
            <a:endParaRPr sz="1400"/>
          </a:p>
        </p:txBody>
      </p:sp>
      <p:sp>
        <p:nvSpPr>
          <p:cNvPr id="192" name="Google Shape;192;p30"/>
          <p:cNvSpPr txBox="1"/>
          <p:nvPr>
            <p:ph idx="4" type="subTitle"/>
          </p:nvPr>
        </p:nvSpPr>
        <p:spPr>
          <a:xfrm>
            <a:off x="79775" y="3423575"/>
            <a:ext cx="3608400" cy="114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a:latin typeface="Open Sans"/>
                <a:ea typeface="Open Sans"/>
                <a:cs typeface="Open Sans"/>
                <a:sym typeface="Open Sans"/>
              </a:rPr>
              <a:t>Typical steps in Knowledge Editing:</a:t>
            </a:r>
            <a:endParaRPr b="1" sz="1400">
              <a:latin typeface="Open Sans"/>
              <a:ea typeface="Open Sans"/>
              <a:cs typeface="Open Sans"/>
              <a:sym typeface="Open Sans"/>
            </a:endParaRPr>
          </a:p>
          <a:p>
            <a:pPr indent="-317500" lvl="0" marL="457200" rtl="0" algn="l">
              <a:spcBef>
                <a:spcPts val="0"/>
              </a:spcBef>
              <a:spcAft>
                <a:spcPts val="0"/>
              </a:spcAft>
              <a:buSzPts val="1400"/>
              <a:buChar char="●"/>
            </a:pPr>
            <a:r>
              <a:rPr lang="en" sz="1400"/>
              <a:t>Resorting to External Knowledge</a:t>
            </a:r>
            <a:endParaRPr sz="1400"/>
          </a:p>
          <a:p>
            <a:pPr indent="-317500" lvl="0" marL="457200" rtl="0" algn="l">
              <a:spcBef>
                <a:spcPts val="0"/>
              </a:spcBef>
              <a:spcAft>
                <a:spcPts val="0"/>
              </a:spcAft>
              <a:buSzPts val="1400"/>
              <a:buChar char="●"/>
            </a:pPr>
            <a:r>
              <a:rPr lang="en" sz="1400"/>
              <a:t>Merging Knowledge into the Model</a:t>
            </a:r>
            <a:endParaRPr sz="1400"/>
          </a:p>
          <a:p>
            <a:pPr indent="-317500" lvl="0" marL="457200" rtl="0" algn="l">
              <a:spcBef>
                <a:spcPts val="0"/>
              </a:spcBef>
              <a:spcAft>
                <a:spcPts val="0"/>
              </a:spcAft>
              <a:buSzPts val="1400"/>
              <a:buChar char="●"/>
            </a:pPr>
            <a:r>
              <a:rPr lang="en" sz="1400"/>
              <a:t>Editing Intrinsic Knowledge</a:t>
            </a:r>
            <a:endParaRPr sz="1400"/>
          </a:p>
        </p:txBody>
      </p:sp>
      <p:sp>
        <p:nvSpPr>
          <p:cNvPr id="193" name="Google Shape;193;p30"/>
          <p:cNvSpPr txBox="1"/>
          <p:nvPr>
            <p:ph type="title"/>
          </p:nvPr>
        </p:nvSpPr>
        <p:spPr>
          <a:xfrm>
            <a:off x="1245150" y="233225"/>
            <a:ext cx="6653700" cy="42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Knowledge Editing </a:t>
            </a:r>
            <a:endParaRPr/>
          </a:p>
        </p:txBody>
      </p:sp>
      <p:sp>
        <p:nvSpPr>
          <p:cNvPr id="194" name="Google Shape;194;p30"/>
          <p:cNvSpPr txBox="1"/>
          <p:nvPr>
            <p:ph idx="5" type="subTitle"/>
          </p:nvPr>
        </p:nvSpPr>
        <p:spPr>
          <a:xfrm>
            <a:off x="5786700" y="3797925"/>
            <a:ext cx="2318400" cy="121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400">
                <a:solidFill>
                  <a:srgbClr val="FF0000"/>
                </a:solidFill>
                <a:latin typeface="Open Sans"/>
                <a:ea typeface="Open Sans"/>
                <a:cs typeface="Open Sans"/>
                <a:sym typeface="Open Sans"/>
              </a:rPr>
              <a:t>What is Knowledge Editing?</a:t>
            </a:r>
            <a:endParaRPr b="1" sz="1400">
              <a:solidFill>
                <a:srgbClr val="FF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198" name="Shape 198"/>
        <p:cNvGrpSpPr/>
        <p:nvPr/>
      </p:nvGrpSpPr>
      <p:grpSpPr>
        <a:xfrm>
          <a:off x="0" y="0"/>
          <a:ext cx="0" cy="0"/>
          <a:chOff x="0" y="0"/>
          <a:chExt cx="0" cy="0"/>
        </a:xfrm>
      </p:grpSpPr>
      <p:graphicFrame>
        <p:nvGraphicFramePr>
          <p:cNvPr id="199" name="Google Shape;199;p31"/>
          <p:cNvGraphicFramePr/>
          <p:nvPr/>
        </p:nvGraphicFramePr>
        <p:xfrm>
          <a:off x="952500" y="610275"/>
          <a:ext cx="3000000" cy="3000000"/>
        </p:xfrm>
        <a:graphic>
          <a:graphicData uri="http://schemas.openxmlformats.org/drawingml/2006/table">
            <a:tbl>
              <a:tblPr>
                <a:noFill/>
                <a:tableStyleId>{B894E5D0-421D-40FB-8360-DFEEE77C6A35}</a:tableStyleId>
              </a:tblPr>
              <a:tblGrid>
                <a:gridCol w="2567325"/>
                <a:gridCol w="1520625"/>
                <a:gridCol w="1580500"/>
                <a:gridCol w="1570550"/>
              </a:tblGrid>
              <a:tr h="381000">
                <a:tc>
                  <a:txBody>
                    <a:bodyPr/>
                    <a:lstStyle/>
                    <a:p>
                      <a:pPr indent="0" lvl="0" marL="0" rtl="0" algn="ctr">
                        <a:spcBef>
                          <a:spcPts val="0"/>
                        </a:spcBef>
                        <a:spcAft>
                          <a:spcPts val="0"/>
                        </a:spcAft>
                        <a:buNone/>
                      </a:pPr>
                      <a:r>
                        <a:rPr b="1" i="1" lang="en"/>
                        <a:t>Methods to update newer Knowledge</a:t>
                      </a:r>
                      <a:endParaRPr b="1" i="1"/>
                    </a:p>
                  </a:txBody>
                  <a:tcPr marT="91425" marB="91425" marR="91425" marL="91425"/>
                </a:tc>
                <a:tc>
                  <a:txBody>
                    <a:bodyPr/>
                    <a:lstStyle/>
                    <a:p>
                      <a:pPr indent="0" lvl="0" marL="0" rtl="0" algn="ctr">
                        <a:spcBef>
                          <a:spcPts val="0"/>
                        </a:spcBef>
                        <a:spcAft>
                          <a:spcPts val="0"/>
                        </a:spcAft>
                        <a:buNone/>
                      </a:pPr>
                      <a:r>
                        <a:rPr b="1" lang="en"/>
                        <a:t>Fewer Params</a:t>
                      </a:r>
                      <a:endParaRPr b="1"/>
                    </a:p>
                  </a:txBody>
                  <a:tcPr marT="91425" marB="91425" marR="91425" marL="91425"/>
                </a:tc>
                <a:tc>
                  <a:txBody>
                    <a:bodyPr/>
                    <a:lstStyle/>
                    <a:p>
                      <a:pPr indent="0" lvl="0" marL="0" rtl="0" algn="ctr">
                        <a:spcBef>
                          <a:spcPts val="0"/>
                        </a:spcBef>
                        <a:spcAft>
                          <a:spcPts val="0"/>
                        </a:spcAft>
                        <a:buNone/>
                      </a:pPr>
                      <a:r>
                        <a:rPr b="1" lang="en"/>
                        <a:t>Precise Control</a:t>
                      </a:r>
                      <a:endParaRPr b="1"/>
                    </a:p>
                  </a:txBody>
                  <a:tcPr marT="91425" marB="91425" marR="91425" marL="91425"/>
                </a:tc>
                <a:tc>
                  <a:txBody>
                    <a:bodyPr/>
                    <a:lstStyle/>
                    <a:p>
                      <a:pPr indent="0" lvl="0" marL="0" rtl="0" algn="ctr">
                        <a:spcBef>
                          <a:spcPts val="0"/>
                        </a:spcBef>
                        <a:spcAft>
                          <a:spcPts val="0"/>
                        </a:spcAft>
                        <a:buNone/>
                      </a:pPr>
                      <a:r>
                        <a:rPr b="1" lang="en"/>
                        <a:t>Support Phenomena</a:t>
                      </a:r>
                      <a:endParaRPr b="1"/>
                    </a:p>
                  </a:txBody>
                  <a:tcPr marT="91425" marB="91425" marR="91425" marL="91425"/>
                </a:tc>
              </a:tr>
              <a:tr h="381000">
                <a:tc>
                  <a:txBody>
                    <a:bodyPr/>
                    <a:lstStyle/>
                    <a:p>
                      <a:pPr indent="0" lvl="0" marL="0" rtl="0" algn="ctr">
                        <a:spcBef>
                          <a:spcPts val="0"/>
                        </a:spcBef>
                        <a:spcAft>
                          <a:spcPts val="0"/>
                        </a:spcAft>
                        <a:buNone/>
                      </a:pPr>
                      <a:r>
                        <a:rPr lang="en"/>
                        <a:t>Finetune </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b="1"/>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b="1">
                        <a:solidFill>
                          <a:srgbClr val="FF0000"/>
                        </a:solidFill>
                      </a:endParaRPr>
                    </a:p>
                  </a:txBody>
                  <a:tcPr marT="91425" marB="91425" marR="91425" marL="91425"/>
                </a:tc>
                <a:tc>
                  <a:txBody>
                    <a:bodyPr/>
                    <a:lstStyle/>
                    <a:p>
                      <a:pPr indent="0" lvl="0" marL="0" rtl="0" algn="ctr">
                        <a:spcBef>
                          <a:spcPts val="0"/>
                        </a:spcBef>
                        <a:spcAft>
                          <a:spcPts val="0"/>
                        </a:spcAft>
                        <a:buNone/>
                      </a:pPr>
                      <a:r>
                        <a:rPr b="1" lang="en">
                          <a:solidFill>
                            <a:srgbClr val="0000FF"/>
                          </a:solidFill>
                        </a:rPr>
                        <a:t>+</a:t>
                      </a:r>
                      <a:endParaRPr b="1">
                        <a:solidFill>
                          <a:srgbClr val="0000FF"/>
                        </a:solidFill>
                      </a:endParaRPr>
                    </a:p>
                  </a:txBody>
                  <a:tcPr marT="91425" marB="91425" marR="91425" marL="91425"/>
                </a:tc>
              </a:tr>
              <a:tr h="381000">
                <a:tc>
                  <a:txBody>
                    <a:bodyPr/>
                    <a:lstStyle/>
                    <a:p>
                      <a:pPr indent="0" lvl="0" marL="0" rtl="0" algn="ctr">
                        <a:spcBef>
                          <a:spcPts val="0"/>
                        </a:spcBef>
                        <a:spcAft>
                          <a:spcPts val="0"/>
                        </a:spcAft>
                        <a:buNone/>
                      </a:pPr>
                      <a:r>
                        <a:rPr lang="en"/>
                        <a:t>Parameter-efficient Fine-Tuning</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a:t>
                      </a:r>
                      <a:endParaRPr b="1">
                        <a:solidFill>
                          <a:srgbClr val="70AD47"/>
                        </a:solidFill>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0000FF"/>
                          </a:solidFill>
                        </a:rPr>
                        <a:t>+</a:t>
                      </a:r>
                      <a:endParaRPr/>
                    </a:p>
                  </a:txBody>
                  <a:tcPr marT="91425" marB="91425" marR="91425" marL="91425"/>
                </a:tc>
              </a:tr>
              <a:tr h="381000">
                <a:tc>
                  <a:txBody>
                    <a:bodyPr/>
                    <a:lstStyle/>
                    <a:p>
                      <a:pPr indent="0" lvl="0" marL="0" rtl="0" algn="ctr">
                        <a:spcBef>
                          <a:spcPts val="0"/>
                        </a:spcBef>
                        <a:spcAft>
                          <a:spcPts val="0"/>
                        </a:spcAft>
                        <a:buNone/>
                      </a:pPr>
                      <a:r>
                        <a:rPr lang="en"/>
                        <a:t>Knowledge Augmentation</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a:t>
                      </a:r>
                      <a:r>
                        <a:rPr b="1" lang="en"/>
                        <a:t> / </a:t>
                      </a:r>
                      <a:r>
                        <a:rPr b="1" lang="en">
                          <a:solidFill>
                            <a:srgbClr val="FF0000"/>
                          </a:solidFill>
                        </a:rPr>
                        <a:t>✗</a:t>
                      </a:r>
                      <a:endParaRPr b="1"/>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0000FF"/>
                          </a:solidFill>
                        </a:rPr>
                        <a:t>+</a:t>
                      </a:r>
                      <a:endParaRPr/>
                    </a:p>
                  </a:txBody>
                  <a:tcPr marT="91425" marB="91425" marR="91425" marL="91425"/>
                </a:tc>
              </a:tr>
              <a:tr h="381000">
                <a:tc>
                  <a:txBody>
                    <a:bodyPr/>
                    <a:lstStyle/>
                    <a:p>
                      <a:pPr indent="0" lvl="0" marL="0" rtl="0" algn="ctr">
                        <a:spcBef>
                          <a:spcPts val="0"/>
                        </a:spcBef>
                        <a:spcAft>
                          <a:spcPts val="0"/>
                        </a:spcAft>
                        <a:buNone/>
                      </a:pPr>
                      <a:r>
                        <a:rPr lang="en"/>
                        <a:t>Continual Learning </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0000FF"/>
                          </a:solidFill>
                        </a:rPr>
                        <a:t>+</a:t>
                      </a:r>
                      <a:endParaRPr/>
                    </a:p>
                  </a:txBody>
                  <a:tcPr marT="91425" marB="91425" marR="91425" marL="91425"/>
                </a:tc>
              </a:tr>
              <a:tr h="381000">
                <a:tc>
                  <a:txBody>
                    <a:bodyPr/>
                    <a:lstStyle/>
                    <a:p>
                      <a:pPr indent="0" lvl="0" marL="0" rtl="0" algn="ctr">
                        <a:spcBef>
                          <a:spcPts val="0"/>
                        </a:spcBef>
                        <a:spcAft>
                          <a:spcPts val="0"/>
                        </a:spcAft>
                        <a:buNone/>
                      </a:pPr>
                      <a:r>
                        <a:rPr lang="en"/>
                        <a:t>Model Unlearning </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a:t>
                      </a:r>
                      <a:r>
                        <a:rPr b="1" lang="en"/>
                        <a:t> / </a:t>
                      </a: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FF0000"/>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FF00FF"/>
                          </a:solidFill>
                        </a:rPr>
                        <a:t>-</a:t>
                      </a:r>
                      <a:endParaRPr b="1">
                        <a:solidFill>
                          <a:srgbClr val="FF00FF"/>
                        </a:solidFill>
                      </a:endParaRPr>
                    </a:p>
                  </a:txBody>
                  <a:tcPr marT="91425" marB="91425" marR="91425" marL="91425"/>
                </a:tc>
              </a:tr>
              <a:tr h="381000">
                <a:tc>
                  <a:txBody>
                    <a:bodyPr/>
                    <a:lstStyle/>
                    <a:p>
                      <a:pPr indent="0" lvl="0" marL="0" rtl="0" algn="ctr">
                        <a:spcBef>
                          <a:spcPts val="0"/>
                        </a:spcBef>
                        <a:spcAft>
                          <a:spcPts val="0"/>
                        </a:spcAft>
                        <a:buNone/>
                      </a:pPr>
                      <a:r>
                        <a:rPr lang="en"/>
                        <a:t>Knowledge Editing </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70AD47"/>
                          </a:solidFill>
                        </a:rPr>
                        <a:t>✔</a:t>
                      </a:r>
                      <a:endParaRPr/>
                    </a:p>
                  </a:txBody>
                  <a:tcPr marT="91425" marB="91425" marR="91425" marL="91425"/>
                </a:tc>
                <a:tc>
                  <a:txBody>
                    <a:bodyPr/>
                    <a:lstStyle/>
                    <a:p>
                      <a:pPr indent="0" lvl="0" marL="0" rtl="0" algn="ctr">
                        <a:spcBef>
                          <a:spcPts val="0"/>
                        </a:spcBef>
                        <a:spcAft>
                          <a:spcPts val="0"/>
                        </a:spcAft>
                        <a:buNone/>
                      </a:pPr>
                      <a:r>
                        <a:rPr b="1" lang="en">
                          <a:solidFill>
                            <a:srgbClr val="0000FF"/>
                          </a:solidFill>
                        </a:rPr>
                        <a:t>+</a:t>
                      </a:r>
                      <a:r>
                        <a:rPr b="1" lang="en"/>
                        <a:t>/</a:t>
                      </a:r>
                      <a:r>
                        <a:rPr b="1" lang="en">
                          <a:solidFill>
                            <a:srgbClr val="FF00FF"/>
                          </a:solidFill>
                        </a:rPr>
                        <a:t>-</a:t>
                      </a:r>
                      <a:endParaRPr/>
                    </a:p>
                  </a:txBody>
                  <a:tcPr marT="91425" marB="91425" marR="91425" marL="91425"/>
                </a:tc>
              </a:tr>
            </a:tbl>
          </a:graphicData>
        </a:graphic>
      </p:graphicFrame>
      <p:sp>
        <p:nvSpPr>
          <p:cNvPr id="200" name="Google Shape;200;p31"/>
          <p:cNvSpPr txBox="1"/>
          <p:nvPr/>
        </p:nvSpPr>
        <p:spPr>
          <a:xfrm>
            <a:off x="952500" y="4409500"/>
            <a:ext cx="7239000" cy="4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Inter Medium"/>
                <a:ea typeface="Inter Medium"/>
                <a:cs typeface="Inter Medium"/>
                <a:sym typeface="Inter Medium"/>
              </a:rPr>
              <a:t>Reference: </a:t>
            </a:r>
            <a:r>
              <a:rPr lang="en" u="sng">
                <a:solidFill>
                  <a:schemeClr val="hlink"/>
                </a:solidFill>
                <a:latin typeface="Inter Medium"/>
                <a:ea typeface="Inter Medium"/>
                <a:cs typeface="Inter Medium"/>
                <a:sym typeface="Inter Medium"/>
                <a:hlinkClick r:id="rId3"/>
              </a:rPr>
              <a:t>https://arxiv.org/pdf/2401.01286.pdf</a:t>
            </a:r>
            <a:r>
              <a:rPr lang="en">
                <a:solidFill>
                  <a:schemeClr val="dk2"/>
                </a:solidFill>
                <a:latin typeface="Inter Medium"/>
                <a:ea typeface="Inter Medium"/>
                <a:cs typeface="Inter Medium"/>
                <a:sym typeface="Inter Medium"/>
              </a:rPr>
              <a:t> (A Comprehensive Study of Knowledge Editing for Large Language Models)</a:t>
            </a:r>
            <a:endParaRPr>
              <a:solidFill>
                <a:schemeClr val="dk2"/>
              </a:solidFill>
              <a:latin typeface="Inter Medium"/>
              <a:ea typeface="Inter Medium"/>
              <a:cs typeface="Inter Medium"/>
              <a:sym typeface="Inter Medium"/>
            </a:endParaRPr>
          </a:p>
        </p:txBody>
      </p:sp>
      <p:sp>
        <p:nvSpPr>
          <p:cNvPr id="201" name="Google Shape;201;p31"/>
          <p:cNvSpPr txBox="1"/>
          <p:nvPr/>
        </p:nvSpPr>
        <p:spPr>
          <a:xfrm>
            <a:off x="1141125" y="4631775"/>
            <a:ext cx="537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latin typeface="Inter Medium"/>
              <a:ea typeface="Inter Medium"/>
              <a:cs typeface="Inter Medium"/>
              <a:sym typeface="Inter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type="title"/>
          </p:nvPr>
        </p:nvSpPr>
        <p:spPr>
          <a:xfrm>
            <a:off x="530400" y="152525"/>
            <a:ext cx="8083200" cy="5850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Knowledge Editing</a:t>
            </a:r>
            <a:endParaRPr/>
          </a:p>
        </p:txBody>
      </p:sp>
      <p:sp>
        <p:nvSpPr>
          <p:cNvPr id="207" name="Google Shape;207;p32"/>
          <p:cNvSpPr txBox="1"/>
          <p:nvPr/>
        </p:nvSpPr>
        <p:spPr>
          <a:xfrm>
            <a:off x="687600" y="687825"/>
            <a:ext cx="7768800" cy="43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Knowledge editing aims to adjust an initial base model's (f_θ) behavior(x_e -&gt; y_e) on the particular edit descriptor [x_e,y_e] efficiently. There are usually three forms of </a:t>
            </a:r>
            <a:r>
              <a:rPr lang="en" sz="1000">
                <a:solidFill>
                  <a:schemeClr val="dk2"/>
                </a:solidFill>
                <a:latin typeface="Inter Medium"/>
                <a:ea typeface="Inter Medium"/>
                <a:cs typeface="Inter Medium"/>
                <a:sym typeface="Inter Medium"/>
              </a:rPr>
              <a:t>Factual Knowledge Editing</a:t>
            </a:r>
            <a:r>
              <a:rPr lang="en" sz="1000">
                <a:solidFill>
                  <a:schemeClr val="dk2"/>
                </a:solidFill>
                <a:latin typeface="Inter Medium"/>
                <a:ea typeface="Inter Medium"/>
                <a:cs typeface="Inter Medium"/>
                <a:sym typeface="Inter Medium"/>
              </a:rPr>
              <a:t>:</a:t>
            </a:r>
            <a:endParaRPr sz="1000">
              <a:solidFill>
                <a:schemeClr val="dk2"/>
              </a:solidFill>
              <a:latin typeface="Inter Medium"/>
              <a:ea typeface="Inter Medium"/>
              <a:cs typeface="Inter Medium"/>
              <a:sym typeface="Inter Medium"/>
            </a:endParaRPr>
          </a:p>
          <a:p>
            <a:pPr indent="-292100" lvl="0" marL="457200" rtl="0" algn="l">
              <a:spcBef>
                <a:spcPts val="0"/>
              </a:spcBef>
              <a:spcAft>
                <a:spcPts val="0"/>
              </a:spcAft>
              <a:buClr>
                <a:schemeClr val="dk2"/>
              </a:buClr>
              <a:buSzPts val="1000"/>
              <a:buFont typeface="Inter"/>
              <a:buAutoNum type="arabicParenR"/>
            </a:pPr>
            <a:r>
              <a:rPr b="1" lang="en" sz="1000">
                <a:solidFill>
                  <a:schemeClr val="dk2"/>
                </a:solidFill>
                <a:latin typeface="Inter"/>
                <a:ea typeface="Inter"/>
                <a:cs typeface="Inter"/>
                <a:sym typeface="Inter"/>
              </a:rPr>
              <a:t>Knowledge Insert</a:t>
            </a:r>
            <a:endParaRPr b="1" sz="1000">
              <a:solidFill>
                <a:schemeClr val="dk2"/>
              </a:solidFill>
              <a:latin typeface="Inter"/>
              <a:ea typeface="Inter"/>
              <a:cs typeface="Inter"/>
              <a:sym typeface="Inter"/>
            </a:endParaRPr>
          </a:p>
          <a:p>
            <a:pPr indent="457200" lvl="0" marL="457200" rtl="0" algn="l">
              <a:spcBef>
                <a:spcPts val="0"/>
              </a:spcBef>
              <a:spcAft>
                <a:spcPts val="0"/>
              </a:spcAft>
              <a:buNone/>
            </a:pPr>
            <a:r>
              <a:rPr lang="en" sz="1000">
                <a:solidFill>
                  <a:schemeClr val="dk2"/>
                </a:solidFill>
                <a:latin typeface="Inter Medium"/>
                <a:ea typeface="Inter Medium"/>
                <a:cs typeface="Inter Medium"/>
                <a:sym typeface="Inter Medium"/>
              </a:rPr>
              <a:t>Inject knowledge that LLMs have not seen before. such as:</a:t>
            </a:r>
            <a:endParaRPr sz="1000">
              <a:solidFill>
                <a:schemeClr val="dk2"/>
              </a:solidFill>
              <a:latin typeface="Inter Medium"/>
              <a:ea typeface="Inter Medium"/>
              <a:cs typeface="Inter Medium"/>
              <a:sym typeface="Inter Medium"/>
            </a:endParaRPr>
          </a:p>
          <a:p>
            <a:pPr indent="-292100" lvl="0" marL="1371600" rtl="0" algn="l">
              <a:spcBef>
                <a:spcPts val="0"/>
              </a:spcBef>
              <a:spcAft>
                <a:spcPts val="0"/>
              </a:spcAft>
              <a:buClr>
                <a:schemeClr val="dk2"/>
              </a:buClr>
              <a:buSzPts val="1000"/>
              <a:buFont typeface="Inter Medium"/>
              <a:buChar char="-"/>
            </a:pPr>
            <a:r>
              <a:rPr lang="en" sz="1000">
                <a:solidFill>
                  <a:schemeClr val="dk2"/>
                </a:solidFill>
                <a:latin typeface="Inter Medium"/>
                <a:ea typeface="Inter Medium"/>
                <a:cs typeface="Inter Medium"/>
                <a:sym typeface="Inter Medium"/>
              </a:rPr>
              <a:t>What company owns Gemini AI? (Not found before) -&gt; Google</a:t>
            </a:r>
            <a:endParaRPr sz="1000">
              <a:solidFill>
                <a:schemeClr val="dk2"/>
              </a:solidFill>
              <a:latin typeface="Inter Medium"/>
              <a:ea typeface="Inter Medium"/>
              <a:cs typeface="Inter Medium"/>
              <a:sym typeface="Inter Medium"/>
            </a:endParaRPr>
          </a:p>
          <a:p>
            <a:pPr indent="-292100" lvl="0" marL="457200" rtl="0" algn="l">
              <a:spcBef>
                <a:spcPts val="0"/>
              </a:spcBef>
              <a:spcAft>
                <a:spcPts val="0"/>
              </a:spcAft>
              <a:buClr>
                <a:schemeClr val="dk2"/>
              </a:buClr>
              <a:buSzPts val="1000"/>
              <a:buFont typeface="Inter"/>
              <a:buAutoNum type="arabicParenR"/>
            </a:pPr>
            <a:r>
              <a:rPr b="1" lang="en" sz="1000">
                <a:solidFill>
                  <a:schemeClr val="dk2"/>
                </a:solidFill>
                <a:latin typeface="Inter"/>
                <a:ea typeface="Inter"/>
                <a:cs typeface="Inter"/>
                <a:sym typeface="Inter"/>
              </a:rPr>
              <a:t>Knowledge update</a:t>
            </a:r>
            <a:endParaRPr b="1" sz="1000">
              <a:solidFill>
                <a:schemeClr val="dk2"/>
              </a:solidFill>
              <a:latin typeface="Inter"/>
              <a:ea typeface="Inter"/>
              <a:cs typeface="Inter"/>
              <a:sym typeface="Inter"/>
            </a:endParaRPr>
          </a:p>
          <a:p>
            <a:pPr indent="457200" lvl="0" marL="457200" rtl="0" algn="l">
              <a:spcBef>
                <a:spcPts val="0"/>
              </a:spcBef>
              <a:spcAft>
                <a:spcPts val="0"/>
              </a:spcAft>
              <a:buNone/>
            </a:pPr>
            <a:r>
              <a:rPr lang="en" sz="1000">
                <a:solidFill>
                  <a:schemeClr val="dk2"/>
                </a:solidFill>
                <a:latin typeface="Inter Medium"/>
                <a:ea typeface="Inter Medium"/>
                <a:cs typeface="Inter Medium"/>
                <a:sym typeface="Inter Medium"/>
              </a:rPr>
              <a:t>LLMs suffer from knowledge cutoff issue and Knowledge Editing can update outdated knowledge. Such as:</a:t>
            </a:r>
            <a:endParaRPr sz="1000">
              <a:solidFill>
                <a:schemeClr val="dk2"/>
              </a:solidFill>
              <a:latin typeface="Inter Medium"/>
              <a:ea typeface="Inter Medium"/>
              <a:cs typeface="Inter Medium"/>
              <a:sym typeface="Inter Medium"/>
            </a:endParaRPr>
          </a:p>
          <a:p>
            <a:pPr indent="-292100" lvl="0" marL="1371600" rtl="0" algn="l">
              <a:spcBef>
                <a:spcPts val="0"/>
              </a:spcBef>
              <a:spcAft>
                <a:spcPts val="0"/>
              </a:spcAft>
              <a:buClr>
                <a:schemeClr val="dk2"/>
              </a:buClr>
              <a:buSzPts val="1000"/>
              <a:buFont typeface="Inter Medium"/>
              <a:buChar char="-"/>
            </a:pPr>
            <a:r>
              <a:rPr lang="en" sz="1000">
                <a:solidFill>
                  <a:schemeClr val="dk2"/>
                </a:solidFill>
                <a:latin typeface="Inter Medium"/>
                <a:ea typeface="Inter Medium"/>
                <a:cs typeface="Inter Medium"/>
                <a:sym typeface="Inter Medium"/>
              </a:rPr>
              <a:t>The president of USA: Donald Trump -&gt;  Joe Biden</a:t>
            </a:r>
            <a:endParaRPr sz="1000">
              <a:solidFill>
                <a:schemeClr val="dk2"/>
              </a:solidFill>
              <a:latin typeface="Inter Medium"/>
              <a:ea typeface="Inter Medium"/>
              <a:cs typeface="Inter Medium"/>
              <a:sym typeface="Inter Medium"/>
            </a:endParaRPr>
          </a:p>
          <a:p>
            <a:pPr indent="-292100" lvl="0" marL="1371600" rtl="0" algn="l">
              <a:spcBef>
                <a:spcPts val="0"/>
              </a:spcBef>
              <a:spcAft>
                <a:spcPts val="0"/>
              </a:spcAft>
              <a:buClr>
                <a:schemeClr val="dk2"/>
              </a:buClr>
              <a:buSzPts val="1000"/>
              <a:buFont typeface="Inter Medium"/>
              <a:buChar char="-"/>
            </a:pPr>
            <a:r>
              <a:rPr lang="en" sz="1000">
                <a:solidFill>
                  <a:schemeClr val="dk2"/>
                </a:solidFill>
                <a:latin typeface="Inter Medium"/>
                <a:ea typeface="Inter Medium"/>
                <a:cs typeface="Inter Medium"/>
                <a:sym typeface="Inter Medium"/>
              </a:rPr>
              <a:t>How many times has Messi won the World Cup? 0 -&gt; 1</a:t>
            </a:r>
            <a:endParaRPr sz="1000">
              <a:solidFill>
                <a:schemeClr val="dk2"/>
              </a:solidFill>
              <a:latin typeface="Inter Medium"/>
              <a:ea typeface="Inter Medium"/>
              <a:cs typeface="Inter Medium"/>
              <a:sym typeface="Inter Medium"/>
            </a:endParaRPr>
          </a:p>
          <a:p>
            <a:pPr indent="-292100" lvl="0" marL="457200" rtl="0" algn="l">
              <a:spcBef>
                <a:spcPts val="0"/>
              </a:spcBef>
              <a:spcAft>
                <a:spcPts val="0"/>
              </a:spcAft>
              <a:buClr>
                <a:schemeClr val="dk2"/>
              </a:buClr>
              <a:buSzPts val="1000"/>
              <a:buFont typeface="Inter"/>
              <a:buAutoNum type="arabicParenR"/>
            </a:pPr>
            <a:r>
              <a:rPr b="1" lang="en" sz="1000">
                <a:solidFill>
                  <a:schemeClr val="dk2"/>
                </a:solidFill>
                <a:latin typeface="Inter"/>
                <a:ea typeface="Inter"/>
                <a:cs typeface="Inter"/>
                <a:sym typeface="Inter"/>
              </a:rPr>
              <a:t>Knowledge erase</a:t>
            </a:r>
            <a:endParaRPr b="1" sz="1000">
              <a:solidFill>
                <a:schemeClr val="dk2"/>
              </a:solidFill>
              <a:latin typeface="Inter"/>
              <a:ea typeface="Inter"/>
              <a:cs typeface="Inter"/>
              <a:sym typeface="Inter"/>
            </a:endParaRPr>
          </a:p>
          <a:p>
            <a:pPr indent="457200" lvl="0" marL="457200" rtl="0" algn="l">
              <a:spcBef>
                <a:spcPts val="0"/>
              </a:spcBef>
              <a:spcAft>
                <a:spcPts val="0"/>
              </a:spcAft>
              <a:buNone/>
            </a:pPr>
            <a:r>
              <a:rPr lang="en" sz="1000">
                <a:solidFill>
                  <a:schemeClr val="dk2"/>
                </a:solidFill>
                <a:latin typeface="Inter Medium"/>
                <a:ea typeface="Inter Medium"/>
                <a:cs typeface="Inter Medium"/>
                <a:sym typeface="Inter Medium"/>
              </a:rPr>
              <a:t>Knowledge Editing can also be used to erase sensitive information. such as:</a:t>
            </a:r>
            <a:endParaRPr sz="1000">
              <a:solidFill>
                <a:schemeClr val="dk2"/>
              </a:solidFill>
              <a:latin typeface="Inter Medium"/>
              <a:ea typeface="Inter Medium"/>
              <a:cs typeface="Inter Medium"/>
              <a:sym typeface="Inter Medium"/>
            </a:endParaRPr>
          </a:p>
          <a:p>
            <a:pPr indent="-292100" lvl="0" marL="1371600" rtl="0" algn="l">
              <a:spcBef>
                <a:spcPts val="0"/>
              </a:spcBef>
              <a:spcAft>
                <a:spcPts val="0"/>
              </a:spcAft>
              <a:buClr>
                <a:schemeClr val="dk2"/>
              </a:buClr>
              <a:buSzPts val="1000"/>
              <a:buFont typeface="Inter Medium"/>
              <a:buChar char="-"/>
            </a:pPr>
            <a:r>
              <a:rPr lang="en" sz="1000">
                <a:solidFill>
                  <a:schemeClr val="dk2"/>
                </a:solidFill>
                <a:latin typeface="Inter Medium"/>
                <a:ea typeface="Inter Medium"/>
                <a:cs typeface="Inter Medium"/>
                <a:sym typeface="Inter Medium"/>
              </a:rPr>
              <a:t>The phone number of someone is XXXX -&gt;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Without influencing the model behavior on unrelated samples, the ultimate goal is to create an edited model.</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b="1" lang="en" sz="1000">
                <a:solidFill>
                  <a:schemeClr val="dk2"/>
                </a:solidFill>
                <a:latin typeface="Inter"/>
                <a:ea typeface="Inter"/>
                <a:cs typeface="Inter"/>
                <a:sym typeface="Inter"/>
              </a:rPr>
              <a:t>Continuous</a:t>
            </a:r>
            <a:r>
              <a:rPr b="1" lang="en" sz="1000">
                <a:solidFill>
                  <a:schemeClr val="dk2"/>
                </a:solidFill>
                <a:latin typeface="Inter"/>
                <a:ea typeface="Inter"/>
                <a:cs typeface="Inter"/>
                <a:sym typeface="Inter"/>
              </a:rPr>
              <a:t> Knowledge Editing</a:t>
            </a:r>
            <a:endParaRPr b="1" sz="1000">
              <a:solidFill>
                <a:schemeClr val="dk2"/>
              </a:solidFill>
              <a:latin typeface="Inter"/>
              <a:ea typeface="Inter"/>
              <a:cs typeface="Inter"/>
              <a:sym typeface="Inter"/>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On the basis of factual editing, this approach requires sequentially editing each knowledge instance, and evaluation must be performed after all knowledge updates have been applied: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				θ′ ← argmin(e=1∑∥X_e∥) (∥f_θ(x_e )−y_e∥)</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Make parameter adjustments for a specific input-output pair (x_e,y_e), where x_e ∈ X_e and f’_θ(x_e) = y_e. Here, X_e represents the entire set to be edited.</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000">
                <a:solidFill>
                  <a:schemeClr val="dk2"/>
                </a:solidFill>
                <a:latin typeface="Inter Medium"/>
                <a:ea typeface="Inter Medium"/>
                <a:cs typeface="Inter Medium"/>
                <a:sym typeface="Inter Medium"/>
              </a:rPr>
              <a:t>The knowledge editing process generally impacts the predictions for a broad set of inputs that are closely associated with the edit example, called the editing scope. A successful edit should adjust the model’s behavior within the editing scope while remaining unrelated inputs:</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000">
              <a:solidFill>
                <a:schemeClr val="dk2"/>
              </a:solidFill>
              <a:latin typeface="Inter Medium"/>
              <a:ea typeface="Inter Medium"/>
              <a:cs typeface="Inter Medium"/>
              <a:sym typeface="Inter Medium"/>
            </a:endParaRPr>
          </a:p>
        </p:txBody>
      </p:sp>
      <p:pic>
        <p:nvPicPr>
          <p:cNvPr id="208" name="Google Shape;208;p32"/>
          <p:cNvPicPr preferRelativeResize="0"/>
          <p:nvPr/>
        </p:nvPicPr>
        <p:blipFill>
          <a:blip r:embed="rId3">
            <a:alphaModFix/>
          </a:blip>
          <a:stretch>
            <a:fillRect/>
          </a:stretch>
        </p:blipFill>
        <p:spPr>
          <a:xfrm>
            <a:off x="3033950" y="4693850"/>
            <a:ext cx="1720300" cy="353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EB"/>
        </a:solidFill>
      </p:bgPr>
    </p:bg>
    <p:spTree>
      <p:nvGrpSpPr>
        <p:cNvPr id="212" name="Shape 212"/>
        <p:cNvGrpSpPr/>
        <p:nvPr/>
      </p:nvGrpSpPr>
      <p:grpSpPr>
        <a:xfrm>
          <a:off x="0" y="0"/>
          <a:ext cx="0" cy="0"/>
          <a:chOff x="0" y="0"/>
          <a:chExt cx="0" cy="0"/>
        </a:xfrm>
      </p:grpSpPr>
      <p:sp>
        <p:nvSpPr>
          <p:cNvPr id="213" name="Google Shape;213;p33"/>
          <p:cNvSpPr txBox="1"/>
          <p:nvPr>
            <p:ph type="title"/>
          </p:nvPr>
        </p:nvSpPr>
        <p:spPr>
          <a:xfrm>
            <a:off x="530400" y="152525"/>
            <a:ext cx="8083200" cy="5850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Knowledge Editing example:</a:t>
            </a:r>
            <a:endParaRPr/>
          </a:p>
        </p:txBody>
      </p:sp>
      <p:pic>
        <p:nvPicPr>
          <p:cNvPr id="214" name="Google Shape;214;p33"/>
          <p:cNvPicPr preferRelativeResize="0"/>
          <p:nvPr/>
        </p:nvPicPr>
        <p:blipFill>
          <a:blip r:embed="rId3">
            <a:alphaModFix/>
          </a:blip>
          <a:stretch>
            <a:fillRect/>
          </a:stretch>
        </p:blipFill>
        <p:spPr>
          <a:xfrm>
            <a:off x="723313" y="781700"/>
            <a:ext cx="7549970" cy="3580101"/>
          </a:xfrm>
          <a:prstGeom prst="rect">
            <a:avLst/>
          </a:prstGeom>
          <a:noFill/>
          <a:ln>
            <a:noFill/>
          </a:ln>
        </p:spPr>
      </p:pic>
      <p:sp>
        <p:nvSpPr>
          <p:cNvPr id="215" name="Google Shape;215;p33"/>
          <p:cNvSpPr txBox="1"/>
          <p:nvPr/>
        </p:nvSpPr>
        <p:spPr>
          <a:xfrm>
            <a:off x="814300" y="4622425"/>
            <a:ext cx="7368000" cy="4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Inter Medium"/>
                <a:ea typeface="Inter Medium"/>
                <a:cs typeface="Inter Medium"/>
                <a:sym typeface="Inter Medium"/>
              </a:rPr>
              <a:t>Credits: https://github.com/zjunlp/EasyEdit/tree/main </a:t>
            </a:r>
            <a:endParaRPr sz="16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600">
              <a:solidFill>
                <a:schemeClr val="dk2"/>
              </a:solidFill>
              <a:latin typeface="Inter Medium"/>
              <a:ea typeface="Inter Medium"/>
              <a:cs typeface="Inter Medium"/>
              <a:sym typeface="Inter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34"/>
          <p:cNvPicPr preferRelativeResize="0"/>
          <p:nvPr/>
        </p:nvPicPr>
        <p:blipFill>
          <a:blip r:embed="rId3">
            <a:alphaModFix/>
          </a:blip>
          <a:stretch>
            <a:fillRect/>
          </a:stretch>
        </p:blipFill>
        <p:spPr>
          <a:xfrm>
            <a:off x="397550" y="634470"/>
            <a:ext cx="8348899" cy="4199905"/>
          </a:xfrm>
          <a:prstGeom prst="rect">
            <a:avLst/>
          </a:prstGeom>
          <a:noFill/>
          <a:ln>
            <a:noFill/>
          </a:ln>
        </p:spPr>
      </p:pic>
      <p:sp>
        <p:nvSpPr>
          <p:cNvPr id="221" name="Google Shape;221;p34"/>
          <p:cNvSpPr txBox="1"/>
          <p:nvPr>
            <p:ph type="title"/>
          </p:nvPr>
        </p:nvSpPr>
        <p:spPr>
          <a:xfrm>
            <a:off x="530400" y="152525"/>
            <a:ext cx="8083200" cy="5850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Knowledge Editing example: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35"/>
          <p:cNvPicPr preferRelativeResize="0"/>
          <p:nvPr/>
        </p:nvPicPr>
        <p:blipFill>
          <a:blip r:embed="rId3">
            <a:alphaModFix/>
          </a:blip>
          <a:stretch>
            <a:fillRect/>
          </a:stretch>
        </p:blipFill>
        <p:spPr>
          <a:xfrm>
            <a:off x="2548388" y="216951"/>
            <a:ext cx="4047225" cy="4709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6"/>
          <p:cNvSpPr txBox="1"/>
          <p:nvPr>
            <p:ph type="title"/>
          </p:nvPr>
        </p:nvSpPr>
        <p:spPr>
          <a:xfrm>
            <a:off x="566250" y="167975"/>
            <a:ext cx="7753500" cy="554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Dataset and Models</a:t>
            </a:r>
            <a:endParaRPr/>
          </a:p>
        </p:txBody>
      </p:sp>
      <p:sp>
        <p:nvSpPr>
          <p:cNvPr id="232" name="Google Shape;232;p36"/>
          <p:cNvSpPr txBox="1"/>
          <p:nvPr/>
        </p:nvSpPr>
        <p:spPr>
          <a:xfrm>
            <a:off x="566325" y="896025"/>
            <a:ext cx="7753500" cy="10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Knowledge Modification Dataset - Question Answering: Zero-Shot Relation Extraction (ZsRE) - (around 10k </a:t>
            </a:r>
            <a:r>
              <a:rPr lang="en" sz="1800">
                <a:solidFill>
                  <a:schemeClr val="dk2"/>
                </a:solidFill>
                <a:latin typeface="Inter Medium"/>
                <a:ea typeface="Inter Medium"/>
                <a:cs typeface="Inter Medium"/>
                <a:sym typeface="Inter Medium"/>
              </a:rPr>
              <a:t>data points</a:t>
            </a:r>
            <a:r>
              <a:rPr lang="en" sz="1800">
                <a:solidFill>
                  <a:schemeClr val="dk2"/>
                </a:solidFill>
                <a:latin typeface="Inter Medium"/>
                <a:ea typeface="Inter Medium"/>
                <a:cs typeface="Inter Medium"/>
                <a:sym typeface="Inter Medium"/>
              </a:rPr>
              <a:t> for training, 1301 data points for testing)</a:t>
            </a:r>
            <a:endParaRPr sz="18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8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8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800">
              <a:solidFill>
                <a:schemeClr val="dk2"/>
              </a:solidFill>
              <a:latin typeface="Inter Medium"/>
              <a:ea typeface="Inter Medium"/>
              <a:cs typeface="Inter Medium"/>
              <a:sym typeface="Inter Medium"/>
            </a:endParaRPr>
          </a:p>
        </p:txBody>
      </p:sp>
      <p:sp>
        <p:nvSpPr>
          <p:cNvPr id="233" name="Google Shape;233;p36"/>
          <p:cNvSpPr txBox="1"/>
          <p:nvPr/>
        </p:nvSpPr>
        <p:spPr>
          <a:xfrm>
            <a:off x="382775" y="1902525"/>
            <a:ext cx="4303800" cy="18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Initial Structure:</a:t>
            </a:r>
            <a:endParaRPr sz="18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Subject, Prompt, Ground Truth, Target, Rephrase Prompt, Condition, Locality(Relation_Specificity-Prompt, Ground Truth), Portability(Prompt, Ground Truth) </a:t>
            </a:r>
            <a:endParaRPr sz="1800">
              <a:solidFill>
                <a:schemeClr val="dk2"/>
              </a:solidFill>
              <a:latin typeface="Inter Medium"/>
              <a:ea typeface="Inter Medium"/>
              <a:cs typeface="Inter Medium"/>
              <a:sym typeface="Inter Medium"/>
            </a:endParaRPr>
          </a:p>
        </p:txBody>
      </p:sp>
      <p:sp>
        <p:nvSpPr>
          <p:cNvPr id="234" name="Google Shape;234;p36"/>
          <p:cNvSpPr txBox="1"/>
          <p:nvPr/>
        </p:nvSpPr>
        <p:spPr>
          <a:xfrm>
            <a:off x="4686575" y="1902525"/>
            <a:ext cx="4303800" cy="15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Required </a:t>
            </a:r>
            <a:r>
              <a:rPr lang="en" sz="1800">
                <a:solidFill>
                  <a:schemeClr val="dk2"/>
                </a:solidFill>
                <a:latin typeface="Inter Medium"/>
                <a:ea typeface="Inter Medium"/>
                <a:cs typeface="Inter Medium"/>
                <a:sym typeface="Inter Medium"/>
              </a:rPr>
              <a:t>Structure:</a:t>
            </a:r>
            <a:endParaRPr sz="1800">
              <a:solidFill>
                <a:schemeClr val="dk2"/>
              </a:solidFill>
              <a:latin typeface="Inter Medium"/>
              <a:ea typeface="Inter Medium"/>
              <a:cs typeface="Inter Medium"/>
              <a:sym typeface="Inter Medium"/>
            </a:endParaRPr>
          </a:p>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Subject, Prompt, Ground Truth, Target, Rephrase Prompt, Locality(Relation_Specificity-Prompt, Ground Truth {taking 1st out of multiple prompts})</a:t>
            </a:r>
            <a:endParaRPr sz="1800">
              <a:solidFill>
                <a:schemeClr val="dk2"/>
              </a:solidFill>
              <a:latin typeface="Inter Medium"/>
              <a:ea typeface="Inter Medium"/>
              <a:cs typeface="Inter Medium"/>
              <a:sym typeface="Inter Medium"/>
            </a:endParaRPr>
          </a:p>
        </p:txBody>
      </p:sp>
      <p:sp>
        <p:nvSpPr>
          <p:cNvPr id="235" name="Google Shape;235;p36"/>
          <p:cNvSpPr txBox="1"/>
          <p:nvPr/>
        </p:nvSpPr>
        <p:spPr>
          <a:xfrm>
            <a:off x="578500" y="3734200"/>
            <a:ext cx="7753500" cy="122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Inter Medium"/>
                <a:ea typeface="Inter Medium"/>
                <a:cs typeface="Inter Medium"/>
                <a:sym typeface="Inter Medium"/>
              </a:rPr>
              <a:t>Experiment Models:</a:t>
            </a:r>
            <a:endParaRPr sz="1800">
              <a:solidFill>
                <a:schemeClr val="dk2"/>
              </a:solidFill>
              <a:latin typeface="Inter Medium"/>
              <a:ea typeface="Inter Medium"/>
              <a:cs typeface="Inter Medium"/>
              <a:sym typeface="Inter Medium"/>
            </a:endParaRPr>
          </a:p>
          <a:p>
            <a:pPr indent="-342900" lvl="0" marL="457200" rtl="0" algn="l">
              <a:spcBef>
                <a:spcPts val="0"/>
              </a:spcBef>
              <a:spcAft>
                <a:spcPts val="0"/>
              </a:spcAft>
              <a:buClr>
                <a:schemeClr val="dk2"/>
              </a:buClr>
              <a:buSzPts val="1800"/>
              <a:buFont typeface="Inter Medium"/>
              <a:buChar char="●"/>
            </a:pPr>
            <a:r>
              <a:rPr lang="en" sz="1800">
                <a:solidFill>
                  <a:schemeClr val="dk2"/>
                </a:solidFill>
                <a:latin typeface="Inter Medium"/>
                <a:ea typeface="Inter Medium"/>
                <a:cs typeface="Inter Medium"/>
                <a:sym typeface="Inter Medium"/>
              </a:rPr>
              <a:t>GPT-2-XL with ROME</a:t>
            </a:r>
            <a:endParaRPr sz="1800">
              <a:solidFill>
                <a:schemeClr val="dk2"/>
              </a:solidFill>
              <a:latin typeface="Inter Medium"/>
              <a:ea typeface="Inter Medium"/>
              <a:cs typeface="Inter Medium"/>
              <a:sym typeface="Inter Medium"/>
            </a:endParaRPr>
          </a:p>
          <a:p>
            <a:pPr indent="-342900" lvl="0" marL="457200" rtl="0" algn="l">
              <a:spcBef>
                <a:spcPts val="0"/>
              </a:spcBef>
              <a:spcAft>
                <a:spcPts val="0"/>
              </a:spcAft>
              <a:buClr>
                <a:schemeClr val="dk2"/>
              </a:buClr>
              <a:buSzPts val="1800"/>
              <a:buFont typeface="Inter Medium"/>
              <a:buChar char="●"/>
            </a:pPr>
            <a:r>
              <a:rPr lang="en" sz="1800">
                <a:solidFill>
                  <a:schemeClr val="dk2"/>
                </a:solidFill>
                <a:latin typeface="Inter Medium"/>
                <a:ea typeface="Inter Medium"/>
                <a:cs typeface="Inter Medium"/>
                <a:sym typeface="Inter Medium"/>
              </a:rPr>
              <a:t>GPT-2-XL with MEMIT</a:t>
            </a:r>
            <a:endParaRPr sz="1800">
              <a:solidFill>
                <a:schemeClr val="dk2"/>
              </a:solidFill>
              <a:latin typeface="Inter Medium"/>
              <a:ea typeface="Inter Medium"/>
              <a:cs typeface="Inter Medium"/>
              <a:sym typeface="Inter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type="title"/>
          </p:nvPr>
        </p:nvSpPr>
        <p:spPr>
          <a:xfrm>
            <a:off x="695250" y="499400"/>
            <a:ext cx="7753500" cy="554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Overview of Rank-One Model Editing (ROME)</a:t>
            </a:r>
            <a:endParaRPr/>
          </a:p>
        </p:txBody>
      </p:sp>
      <p:sp>
        <p:nvSpPr>
          <p:cNvPr id="241" name="Google Shape;241;p37"/>
          <p:cNvSpPr txBox="1"/>
          <p:nvPr/>
        </p:nvSpPr>
        <p:spPr>
          <a:xfrm>
            <a:off x="814300" y="4622425"/>
            <a:ext cx="7368000" cy="4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Inter Medium"/>
                <a:ea typeface="Inter Medium"/>
                <a:cs typeface="Inter Medium"/>
                <a:sym typeface="Inter Medium"/>
              </a:rPr>
              <a:t>Credits: https://arxiv.org/pdf/2202.05262.pdf </a:t>
            </a:r>
            <a:endParaRPr sz="1600">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sz="1600">
              <a:solidFill>
                <a:schemeClr val="dk2"/>
              </a:solidFill>
              <a:latin typeface="Inter Medium"/>
              <a:ea typeface="Inter Medium"/>
              <a:cs typeface="Inter Medium"/>
              <a:sym typeface="Inter Medium"/>
            </a:endParaRPr>
          </a:p>
        </p:txBody>
      </p:sp>
      <p:pic>
        <p:nvPicPr>
          <p:cNvPr id="242" name="Google Shape;242;p37"/>
          <p:cNvPicPr preferRelativeResize="0"/>
          <p:nvPr/>
        </p:nvPicPr>
        <p:blipFill rotWithShape="1">
          <a:blip r:embed="rId3">
            <a:alphaModFix/>
          </a:blip>
          <a:srcRect b="0" l="0" r="0" t="34253"/>
          <a:stretch/>
        </p:blipFill>
        <p:spPr>
          <a:xfrm>
            <a:off x="152400" y="1235050"/>
            <a:ext cx="8839202" cy="1900850"/>
          </a:xfrm>
          <a:prstGeom prst="rect">
            <a:avLst/>
          </a:prstGeom>
          <a:noFill/>
          <a:ln>
            <a:noFill/>
          </a:ln>
        </p:spPr>
      </p:pic>
      <p:sp>
        <p:nvSpPr>
          <p:cNvPr id="243" name="Google Shape;243;p37"/>
          <p:cNvSpPr txBox="1"/>
          <p:nvPr/>
        </p:nvSpPr>
        <p:spPr>
          <a:xfrm>
            <a:off x="8153100" y="1774025"/>
            <a:ext cx="610200" cy="13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2"/>
                </a:solidFill>
                <a:latin typeface="Times New Roman"/>
                <a:ea typeface="Times New Roman"/>
                <a:cs typeface="Times New Roman"/>
                <a:sym typeface="Times New Roman"/>
              </a:rPr>
              <a:t>Prompt</a:t>
            </a:r>
            <a:endParaRPr b="1" sz="900">
              <a:solidFill>
                <a:schemeClr val="dk2"/>
              </a:solidFill>
              <a:latin typeface="Times New Roman"/>
              <a:ea typeface="Times New Roman"/>
              <a:cs typeface="Times New Roman"/>
              <a:sym typeface="Times New Roman"/>
            </a:endParaRPr>
          </a:p>
        </p:txBody>
      </p:sp>
      <p:sp>
        <p:nvSpPr>
          <p:cNvPr id="244" name="Google Shape;244;p37"/>
          <p:cNvSpPr txBox="1"/>
          <p:nvPr/>
        </p:nvSpPr>
        <p:spPr>
          <a:xfrm>
            <a:off x="566250" y="3254400"/>
            <a:ext cx="8197200" cy="12495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lang="en">
                <a:solidFill>
                  <a:schemeClr val="dk2"/>
                </a:solidFill>
                <a:latin typeface="Inter Medium"/>
                <a:ea typeface="Inter Medium"/>
                <a:cs typeface="Inter Medium"/>
                <a:sym typeface="Inter Medium"/>
              </a:rPr>
              <a:t>Interventions on Weights for Understanding Factual Association Storage</a:t>
            </a:r>
            <a:endParaRPr>
              <a:solidFill>
                <a:schemeClr val="dk2"/>
              </a:solidFill>
              <a:latin typeface="Inter Medium"/>
              <a:ea typeface="Inter Medium"/>
              <a:cs typeface="Inter Medium"/>
              <a:sym typeface="Inter Medium"/>
            </a:endParaRPr>
          </a:p>
          <a:p>
            <a:pPr indent="457200" lvl="0" marL="914400" rtl="0" algn="l">
              <a:spcBef>
                <a:spcPts val="0"/>
              </a:spcBef>
              <a:spcAft>
                <a:spcPts val="0"/>
              </a:spcAft>
              <a:buNone/>
            </a:pPr>
            <a:r>
              <a:rPr lang="en">
                <a:solidFill>
                  <a:schemeClr val="dk2"/>
                </a:solidFill>
                <a:latin typeface="Inter Medium"/>
                <a:ea typeface="Inter Medium"/>
                <a:cs typeface="Inter Medium"/>
                <a:sym typeface="Inter Medium"/>
              </a:rPr>
              <a:t>Viewing the Transformer MLP as an Associative Memory</a:t>
            </a:r>
            <a:endParaRPr>
              <a:solidFill>
                <a:schemeClr val="dk2"/>
              </a:solidFill>
              <a:latin typeface="Inter Medium"/>
              <a:ea typeface="Inter Medium"/>
              <a:cs typeface="Inter Medium"/>
              <a:sym typeface="Inter Medium"/>
            </a:endParaRPr>
          </a:p>
          <a:p>
            <a:pPr indent="0" lvl="0" marL="0" rtl="0" algn="l">
              <a:spcBef>
                <a:spcPts val="0"/>
              </a:spcBef>
              <a:spcAft>
                <a:spcPts val="0"/>
              </a:spcAft>
              <a:buNone/>
            </a:pPr>
            <a:r>
              <a:t/>
            </a:r>
            <a:endParaRPr>
              <a:solidFill>
                <a:schemeClr val="dk2"/>
              </a:solidFill>
              <a:latin typeface="Inter Medium"/>
              <a:ea typeface="Inter Medium"/>
              <a:cs typeface="Inter Medium"/>
              <a:sym typeface="Inter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AI Regular - v1">
  <a:themeElements>
    <a:clrScheme name="Simple Light">
      <a:dk1>
        <a:srgbClr val="0F2B36"/>
      </a:dk1>
      <a:lt1>
        <a:srgbClr val="FFFFFF"/>
      </a:lt1>
      <a:dk2>
        <a:srgbClr val="134D57"/>
      </a:dk2>
      <a:lt2>
        <a:srgbClr val="EFEFEF"/>
      </a:lt2>
      <a:accent1>
        <a:srgbClr val="F9744D"/>
      </a:accent1>
      <a:accent2>
        <a:srgbClr val="E1F0C4"/>
      </a:accent2>
      <a:accent3>
        <a:srgbClr val="6BAB90"/>
      </a:accent3>
      <a:accent4>
        <a:srgbClr val="A4CCBB"/>
      </a:accent4>
      <a:accent5>
        <a:srgbClr val="3EABCA"/>
      </a:accent5>
      <a:accent6>
        <a:srgbClr val="C3455B"/>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